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5" r:id="rId1"/>
    <p:sldMasterId id="2147483666" r:id="rId2"/>
    <p:sldMasterId id="2147483667" r:id="rId3"/>
    <p:sldMasterId id="2147483668" r:id="rId4"/>
  </p:sldMasterIdLst>
  <p:notesMasterIdLst>
    <p:notesMasterId r:id="rId70"/>
  </p:notesMasterIdLst>
  <p:sldIdLst>
    <p:sldId id="332" r:id="rId5"/>
    <p:sldId id="314" r:id="rId6"/>
    <p:sldId id="315" r:id="rId7"/>
    <p:sldId id="317" r:id="rId8"/>
    <p:sldId id="316" r:id="rId9"/>
    <p:sldId id="318" r:id="rId10"/>
    <p:sldId id="320" r:id="rId11"/>
    <p:sldId id="322" r:id="rId12"/>
    <p:sldId id="319" r:id="rId13"/>
    <p:sldId id="321" r:id="rId14"/>
    <p:sldId id="257" r:id="rId15"/>
    <p:sldId id="311" r:id="rId16"/>
    <p:sldId id="312" r:id="rId17"/>
    <p:sldId id="323" r:id="rId18"/>
    <p:sldId id="325" r:id="rId19"/>
    <p:sldId id="326" r:id="rId20"/>
    <p:sldId id="328" r:id="rId21"/>
    <p:sldId id="309" r:id="rId22"/>
    <p:sldId id="310" r:id="rId23"/>
    <p:sldId id="331" r:id="rId24"/>
    <p:sldId id="329" r:id="rId25"/>
    <p:sldId id="262" r:id="rId26"/>
    <p:sldId id="263" r:id="rId27"/>
    <p:sldId id="264" r:id="rId28"/>
    <p:sldId id="265" r:id="rId29"/>
    <p:sldId id="266" r:id="rId30"/>
    <p:sldId id="267" r:id="rId31"/>
    <p:sldId id="268" r:id="rId32"/>
    <p:sldId id="269" r:id="rId33"/>
    <p:sldId id="270" r:id="rId34"/>
    <p:sldId id="313" r:id="rId35"/>
    <p:sldId id="271" r:id="rId36"/>
    <p:sldId id="272" r:id="rId37"/>
    <p:sldId id="273" r:id="rId38"/>
    <p:sldId id="274" r:id="rId39"/>
    <p:sldId id="275" r:id="rId40"/>
    <p:sldId id="276" r:id="rId41"/>
    <p:sldId id="277" r:id="rId42"/>
    <p:sldId id="278" r:id="rId43"/>
    <p:sldId id="279" r:id="rId44"/>
    <p:sldId id="280" r:id="rId45"/>
    <p:sldId id="281" r:id="rId46"/>
    <p:sldId id="282" r:id="rId47"/>
    <p:sldId id="283" r:id="rId48"/>
    <p:sldId id="284" r:id="rId49"/>
    <p:sldId id="285" r:id="rId50"/>
    <p:sldId id="286" r:id="rId51"/>
    <p:sldId id="287" r:id="rId52"/>
    <p:sldId id="289" r:id="rId53"/>
    <p:sldId id="290" r:id="rId54"/>
    <p:sldId id="291" r:id="rId55"/>
    <p:sldId id="292" r:id="rId56"/>
    <p:sldId id="294" r:id="rId57"/>
    <p:sldId id="295" r:id="rId58"/>
    <p:sldId id="297" r:id="rId59"/>
    <p:sldId id="298" r:id="rId60"/>
    <p:sldId id="299" r:id="rId61"/>
    <p:sldId id="300" r:id="rId62"/>
    <p:sldId id="301" r:id="rId63"/>
    <p:sldId id="302" r:id="rId64"/>
    <p:sldId id="303" r:id="rId65"/>
    <p:sldId id="304" r:id="rId66"/>
    <p:sldId id="305" r:id="rId67"/>
    <p:sldId id="306" r:id="rId68"/>
    <p:sldId id="307" r:id="rId69"/>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4971" autoAdjust="0"/>
    <p:restoredTop sz="94660"/>
  </p:normalViewPr>
  <p:slideViewPr>
    <p:cSldViewPr snapToGrid="0">
      <p:cViewPr varScale="1">
        <p:scale>
          <a:sx n="137" d="100"/>
          <a:sy n="137" d="100"/>
        </p:scale>
        <p:origin x="78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91571970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4" name="Shape 19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400" b="0" i="0" u="none" strike="noStrike" cap="none" baseline="0" dirty="0">
                <a:solidFill>
                  <a:schemeClr val="dk1"/>
                </a:solidFill>
                <a:latin typeface="Arial"/>
                <a:ea typeface="Arial"/>
                <a:cs typeface="Arial"/>
                <a:sym typeface="Arial"/>
              </a:rPr>
              <a:t>This presentation offers insight into God-denying ideologies and God’s Providential work in history. The title comes from the CSG I. First given in Hempstead, NY 2016. </a:t>
            </a:r>
            <a:endParaRPr sz="14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27597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0" name="Shape 20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Obstinate, corrupt and faithless Catholic Church leaders prevented the successful conditions to unite the internal and external pursuits of knowledge. Without the Greek culture, there would have been little development of the Western World in science, art, architecture, education, civics, democracy, etc. Secular humanist proponents increasingly separated science from religion (Bacon, Hume). Subsequent religious leaders (Luther, Calvin) due to the literal biblical interpretation of “salvation through faith alone,” further removed it.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30615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0" name="Shape 20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Politics reflects the conflict of values. In reality, studies of both theism and materialism offer critical knowledge of the internal and external worlds. Their relationship should be complimentary, subject-object, internal values guiding external pursuits.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61185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0" name="Shape 22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How can even rocket scientists, for example, believe in six literal days of creation? The words in the Bible literally interpreted record or depict fantastic events. God uses these myths to give people hope during periods of terrible suffering in history, also to prevent false Messiahs.</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87358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0" name="Shape 22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People should live with an serious eye on their eternal life. From Mrs. Moon.</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29327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0" name="Shape 22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Internal and external thought (religion/philosophy and science) and their place. Our responsibility remains to help unite ideologies by recognizing God’s purpose of creation.</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52875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0" name="Shape 22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The purpose of life. Human beings have physical and spiritual needs. An authentic understanding of absolute values should incorporate the physical world and science.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75499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0" name="Shape 22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sz="1100" b="0" i="0" u="none" strike="noStrike" cap="none" baseline="0" dirty="0">
                <a:solidFill>
                  <a:schemeClr val="dk1"/>
                </a:solidFill>
                <a:latin typeface="Arial"/>
                <a:ea typeface="Arial"/>
                <a:cs typeface="Arial"/>
                <a:sym typeface="Arial"/>
              </a:rPr>
              <a:t>Religion is the highest pursuit because it seeks out a relationship with God. Freedom of thought, a legacy more of the humanist culture. Hebraism, the foundation of the Jewish people, begat a simpler culture but stressed revelation and monotheism, more direct communication with God. True religion centers on heart. A fallen world filled with struggle, corruption and immorality has prevented and obscured God’s efforts to obtain his goal, and prevented peace.</a:t>
            </a:r>
          </a:p>
          <a:p>
            <a:pPr marL="0" marR="0" lvl="0" indent="0" algn="l" rtl="0">
              <a:spcBef>
                <a:spcPts val="0"/>
              </a:spcBef>
              <a:buClr>
                <a:schemeClr val="dk1"/>
              </a:buClr>
              <a:buFont typeface="Arial"/>
              <a:buNone/>
            </a:pP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0101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0" name="Shape 20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In our original nature we desire unity of mind and body in an environment of freedom, to pursue the desires of the original mind.</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03733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{Videos are not embedded and can be viewed on Youtube.] Fundamentalism</a:t>
            </a:r>
            <a:r>
              <a:rPr lang="en-US" baseline="0" dirty="0"/>
              <a:t> opposed the teaching of evolution, and maintained strict adherence to biblical text. Thus, its toolbox was limited and often separated from scientific learning. They felt correctly, however, that any teaching not including God was wrong.</a:t>
            </a:r>
            <a:endParaRPr lang="en-US" dirty="0"/>
          </a:p>
        </p:txBody>
      </p:sp>
    </p:spTree>
    <p:extLst>
      <p:ext uri="{BB962C8B-B14F-4D97-AF65-F5344CB8AC3E}">
        <p14:creationId xmlns:p14="http://schemas.microsoft.com/office/powerpoint/2010/main" val="2500231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video extract of a modern debate reveals Christians could present a more sophisticated </a:t>
            </a:r>
            <a:r>
              <a:rPr lang="en-US" baseline="0" dirty="0"/>
              <a:t>opposition to evolution, but continued to maintain literal adherence to Biblical text, even from some of the brilliant scientists who are introduced. </a:t>
            </a:r>
            <a:endParaRPr lang="en-US" dirty="0"/>
          </a:p>
        </p:txBody>
      </p:sp>
    </p:spTree>
    <p:extLst>
      <p:ext uri="{BB962C8B-B14F-4D97-AF65-F5344CB8AC3E}">
        <p14:creationId xmlns:p14="http://schemas.microsoft.com/office/powerpoint/2010/main" val="1311272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4" name="Shape 19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Karl Marx’s ideology was materialistic, meaning in his theories he taught that the origin of life was physical or material. In the modern era Darwinists mostly accept similar origins. From pre-Socratic Greece, where materialism was widely accepted, we have in a sense come full circle, now atheistic Darwinism. CAUSA work.</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59427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0" name="Shape 22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The nature of the Bible. It uses parables and symbols, many myths and fantastic events. Even the coming of Jesus is depicted in Daniel as him fighting a 10-headed beast, etc., as is Christ’s return in the New Testament’s “Revelation.”</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35602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6" name="Shape 22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We do not accept that the six days of creation mentioned in the Bible are literal days. There were six periods of evolution, the details of which are not easily understood either. After each great geological period, almost no life survived.</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52933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32" name="Shape 23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TF on the problems of evolution and its effects on Christianity.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03195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38" name="Shape 23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TF on the problems of evolution and its effects on Christianity. </a:t>
            </a:r>
          </a:p>
        </p:txBody>
      </p:sp>
    </p:spTree>
    <p:extLst>
      <p:ext uri="{BB962C8B-B14F-4D97-AF65-F5344CB8AC3E}">
        <p14:creationId xmlns:p14="http://schemas.microsoft.com/office/powerpoint/2010/main" val="3021162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44" name="Shape 24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TF on the problems of evolution and its effects on Christianity. </a:t>
            </a:r>
          </a:p>
        </p:txBody>
      </p:sp>
    </p:spTree>
    <p:extLst>
      <p:ext uri="{BB962C8B-B14F-4D97-AF65-F5344CB8AC3E}">
        <p14:creationId xmlns:p14="http://schemas.microsoft.com/office/powerpoint/2010/main" val="390722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TF on the problems of evolution and its effects on Christianity. </a:t>
            </a:r>
          </a:p>
        </p:txBody>
      </p:sp>
    </p:spTree>
    <p:extLst>
      <p:ext uri="{BB962C8B-B14F-4D97-AF65-F5344CB8AC3E}">
        <p14:creationId xmlns:p14="http://schemas.microsoft.com/office/powerpoint/2010/main" val="922855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a:t>If we don’t believe in the literal six days of creation or certain</a:t>
            </a:r>
            <a:r>
              <a:rPr lang="en-US" baseline="0" dirty="0"/>
              <a:t> conclusions and s</a:t>
            </a:r>
            <a:r>
              <a:rPr lang="en-US" dirty="0"/>
              <a:t>peculation in the teaching of</a:t>
            </a:r>
            <a:r>
              <a:rPr lang="en-US" baseline="0" dirty="0"/>
              <a:t> </a:t>
            </a:r>
            <a:r>
              <a:rPr lang="en-US" dirty="0"/>
              <a:t>evolution,</a:t>
            </a:r>
            <a:r>
              <a:rPr lang="en-US" baseline="0" dirty="0"/>
              <a:t> what do we believe?</a:t>
            </a:r>
            <a:endParaRPr dirty="0"/>
          </a:p>
        </p:txBody>
      </p:sp>
      <p:sp>
        <p:nvSpPr>
          <p:cNvPr id="256" name="Shape 2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5465268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62" name="Shape 26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The National Academy provides definitions into how many scientists view and teach their opposition to religion and Creationism. It is representative of what many, if not most, evolutionists accept.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973064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68" name="Shape 26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sz="1100" b="0" i="0" u="none" strike="noStrike" cap="none" baseline="0" dirty="0">
                <a:solidFill>
                  <a:schemeClr val="dk1"/>
                </a:solidFill>
                <a:latin typeface="+mn-lt"/>
                <a:ea typeface="Arial"/>
                <a:cs typeface="Arial"/>
                <a:sym typeface="Arial"/>
              </a:rPr>
              <a:t>From the National Academy of the Sciences.</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393214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74" name="Shape 27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sz="1100" b="0" i="0" u="none" strike="noStrike" cap="none" baseline="0" dirty="0">
                <a:solidFill>
                  <a:schemeClr val="dk1"/>
                </a:solidFill>
                <a:latin typeface="+mn-lt"/>
                <a:ea typeface="Arial"/>
                <a:cs typeface="Arial"/>
                <a:sym typeface="Arial"/>
              </a:rPr>
              <a:t>From the National Academy.</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14424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4" name="Shape 19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Introduction to Marxist thought.</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57218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80" name="Shape 28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The National Academy writers make clear what they think of Intelligent Design and other fundamentalist-based explanations for life.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12041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Various evolutiionists no longer accept the gradual evolution of species or phyletic gradualism, anagenesis. </a:t>
            </a:r>
            <a:endParaRPr lang="en-GB" dirty="0"/>
          </a:p>
        </p:txBody>
      </p:sp>
    </p:spTree>
    <p:extLst>
      <p:ext uri="{BB962C8B-B14F-4D97-AF65-F5344CB8AC3E}">
        <p14:creationId xmlns:p14="http://schemas.microsoft.com/office/powerpoint/2010/main" val="4934773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87" name="Shape 28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Background on Charles Darwin, whose ideas form the basis for evolutionary biology today and evolutionary theory. At bottom is the original title of his book, which suggests his sympathies and belief in eugenics.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499391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94" name="Shape 29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Collins Classics abstract from “Origin of Species,” mentioning “randomness of evolution.”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599535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00" name="Shape 30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Basics of evolutionary theory: struggle, adaptation, genetic survival … none of which explain why genes move in a particular direction. Survival is not a direction. What makes these processes move forward? Purpose exists.</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555196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06" name="Shape 30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Mentions “descent with modification.” This explains only the material side of life, and ignores internal or spiritual development and purpose, why things move in a certain direction.</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676756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12" name="Shape 31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Mutations, the basis of genetic and all development, are random, according to evolutionary theory, which is still widely taught today. No purpose or direction exists, they say, only the mysterious engine of movement known as natural selection.</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577064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18" name="Shape 31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Evolutionists teach populations develop from mutation, and do so not as “needed.”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122540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24" name="Shape 32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National Selection, Descent with Modification, Randomness. Definition of the word “random.”</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454119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31" name="Shape 33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Book abstract celebrating atheist Richard Dawkins and his book, “The God Delusion.“</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2173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0" name="Shape 20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From DP Exposition. Ideologies are often divided between theism (internal) and materialism (external) allowing a separation to exist between religion and science. Secular humanist and fundamentalist materialist ideas advance often due to obstinate religious leaders and fundamentalist religious doctrines.</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793830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38" name="Shape 33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Quotes from “The God Delusion.” His view is that a true evolutionist must be a materialist.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412001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45" name="Shape 34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View of a materialists, that internal character (consciousness) arises from interaction with material. Matter here is considered as subject, produces character, which is object, and which is n fact a complete reversal of how one understands reality.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510463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52" name="Shape 35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A look at Darwin’s only source of personal reflection, his autobiography.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448557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58" name="Shape 35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sz="1100" b="0" i="0" u="none" strike="noStrike" cap="none" baseline="0" dirty="0">
                <a:solidFill>
                  <a:schemeClr val="dk1"/>
                </a:solidFill>
                <a:latin typeface="Arial"/>
                <a:ea typeface="Arial"/>
                <a:cs typeface="Arial"/>
                <a:sym typeface="Arial"/>
              </a:rPr>
              <a:t>How did Darwin arrive at his worldview? He explains a little of how his thinking developed (or how he justifies removing God from the </a:t>
            </a:r>
            <a:r>
              <a:rPr lang="en-US" sz="1100" b="0" i="0" u="none" strike="noStrike" cap="none" baseline="0" dirty="0">
                <a:solidFill>
                  <a:schemeClr val="dk1"/>
                </a:solidFill>
                <a:latin typeface="+mn-lt"/>
                <a:ea typeface="Arial"/>
                <a:cs typeface="Arial"/>
                <a:sym typeface="Arial"/>
              </a:rPr>
              <a:t>equation). To wit, if God is all knowing and powerful, why would he create a world with so much suffering?</a:t>
            </a:r>
          </a:p>
          <a:p>
            <a:pPr marL="0" marR="0" lvl="0" indent="0" algn="l" rtl="0">
              <a:spcBef>
                <a:spcPts val="0"/>
              </a:spcBef>
              <a:buClr>
                <a:schemeClr val="dk1"/>
              </a:buClr>
              <a:buFont typeface="Arial"/>
              <a:buNone/>
            </a:pP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24135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64" name="Shape 36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At first Darwin says he struggled to conceive of such an “immense and wonderful universe” that didn’t have a First Cause, God. Darwin grew up in a Christian society and married his first cousin, Emma Wedgwood.</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229069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70" name="Shape 37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He concludes that, if humans developed from simple life forms, how can we draw such “grand conclusions?” Maybe it’s all just brainwashing we receive in childhood.</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216383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76" name="Shape 37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The final nail in the heart for him was the death of his 12-year-old daughter.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912504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82" name="Shape 38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He says our origins cannot be understood. As a belief system it resembles Deism, that whatever started the universe is not intimately involved but is a runaway machine.</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258446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88" name="Shape 38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Taken from CSG, mostly book I.</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694437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00" name="Shape 40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An input of energy is required for multiplication</a:t>
            </a:r>
            <a:r>
              <a:rPr lang="en-US" sz="1100" b="0" i="0" u="none" strike="noStrike" cap="none" baseline="0" dirty="0">
                <a:solidFill>
                  <a:schemeClr val="dk1"/>
                </a:solidFill>
                <a:latin typeface="+mn-lt"/>
                <a:ea typeface="Arial"/>
                <a:cs typeface="Arial"/>
                <a:sym typeface="Arial"/>
              </a:rPr>
              <a:t>. Development takes place between reciprocal objects, complimentary elements, as stamen and pistol or positive and negative polls on a magnet. Only complimentary relationships progress. Entropy, as we understand the laws of thermodynamics, excludes perpetual energy.</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99137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4398963" y="9555163"/>
            <a:ext cx="3371850" cy="501650"/>
          </a:xfrm>
          <a:prstGeom prst="rect">
            <a:avLst/>
          </a:prstGeom>
          <a:ln/>
        </p:spPr>
        <p:txBody>
          <a:bodyPr/>
          <a:lstStyle/>
          <a:p>
            <a:fld id="{CEA8A139-B698-40BE-8C03-D9F7B694F292}" type="slidenum">
              <a:rPr lang="en-US" altLang="en-US"/>
              <a:pPr/>
              <a:t>5</a:t>
            </a:fld>
            <a:endParaRPr lang="en-US" altLang="en-US" dirty="0"/>
          </a:p>
        </p:txBody>
      </p:sp>
      <p:sp>
        <p:nvSpPr>
          <p:cNvPr id="4097" name="Rectangle 1"/>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Had the people in Israel been truly united at the time of the United Kingdom, they could have formed a unity with the developing Greek culture, providing monotheism and revelation to the more advanced but more humanist Greek world. Later, God raises up Socrates (469-399 BC) in Greece. His two main intellectual descendants, Plato and Aristotle, although separated in their pursuits of knowledge, (Plato internal, absolute, internal values; Aristotle, external exploration or empirical). Depicted above: Plato at left, Aristotle at right. Even to this day they remain influential thinkers. The Greek culture was for its time highly advanced in science, mathematics, civics, democracy, art, philosophy, architecture. </a:t>
            </a:r>
          </a:p>
        </p:txBody>
      </p:sp>
    </p:spTree>
    <p:extLst>
      <p:ext uri="{BB962C8B-B14F-4D97-AF65-F5344CB8AC3E}">
        <p14:creationId xmlns:p14="http://schemas.microsoft.com/office/powerpoint/2010/main" val="7227411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06" name="Shape 40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Greater energy comes when subject and object engage in a reciprocal relationship based on mutual purpose. A tree grows from a seed, in which the entire blueprint is contained. Genes don’t develop energy.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202980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a:t>When</a:t>
            </a:r>
            <a:r>
              <a:rPr lang="en-US" baseline="0" dirty="0"/>
              <a:t> the UPF energy input ends, objects deteriorate according to the force of entropy. With no input of energy, things return to a base state. Ashes to ashes, and so on.</a:t>
            </a:r>
            <a:endParaRPr dirty="0"/>
          </a:p>
        </p:txBody>
      </p:sp>
      <p:sp>
        <p:nvSpPr>
          <p:cNvPr id="413" name="Shape 4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772207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19" name="Shape 41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UPF energy exists to fulfil God’s overriding direction of His ideal and purpose. Species don’t intermingle and develop as hybrids; a rose is a rose. Even the closest species of birds don’t engage in reproduction. They follow a clear evolutionary intent, no intermingling. Love is actually the prime mover and advances everything toward God’s goal. Even if species appear nearly exactly the same, their purpose may be different and hence do not mate. Evolution as taught does not accept purpose.</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031169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31" name="Shape 43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Subject and object exist to fulfill a purpose, the purpose of creation. If things aren’t compatible, if they are not reciprocal, they will not engage. If they are complimentary, they “fuse together.”</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560623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37" name="Shape 43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Genes have within themselves an entire blueprint for their growth and development. Capabilities are not developed nor absorbed. Increasingly, scientists are recognizing the incredible “machinery” they contain. (See Aristotle and his idea of embryonic development, his teleology. Plato understood “forms” preexist.)</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59691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49" name="Shape 44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What drives life forward? DP explains that life and history have a goal, the fulfillment of God’s ideal. Numerous stages from simple cell to final creation all follow the same principle and purpose: the fulfilment of that goal.</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379009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56" name="Shape 45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Many wrong ideas have been perpetrated by people who believe in randomness. One obvious is the canard that monkeys would eventually type Shakespeare. This isn’t really taught as evolution but people still believe it.</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33455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63" name="Shape 46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Mathematical probability statements argue not for randomness but against it. Have humans managed to create another Shakespeare? There is only one Shakespeare in history, one Davinci, one J.S. Bach, etc.</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4531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Shape 4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70" name="Shape 47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Probability against random development is more than 50 trillion times the number of atoms in the universe, fantastically tiny. Also, would monkeys eventually write about desire and belief in God as Shakespeare did in Henry V?</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36192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76" name="Shape 47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Monkeys will never do anything else but what they have always done.</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00399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0" name="Shape 20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Timeline from Divine Principle where the United Kingdom and the Greek culture could have formed a better unity. Western culture began circa 1000 BC. These parallel periods are not literal but approximate God’s providential history of salvation, or restoration. They have a certain meaning to God.</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699951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82" name="Shape 48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Advancement takes place through mutual purpose of subject and object. The resulting simulation is love. DP explains why.</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816120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Shape 4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88" name="Shape 48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TF identifies the direction and purpose of history, which religions have not and do not. Their understanding is foggy at best. Only DP clearly explains why history has progressed, even to this point.</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891376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Shape 4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94" name="Shape 49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DP explains why history has unfolded as it has, the conflict in history, the world wars, but also the ultimate goal.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913611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00" name="Shape 50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The rest of TF’s quote: before anything else, love drives the Creation forward toward a goal. The “forms” for creation exist in his mind before the physical creation. The invisible and visible worlds are unified by love, just as man and woman are. Religion and science can work together when this is understood.</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79228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Shape 5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06" name="Shape 50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Basic conclusions. Logic and experience, including mathematics, reject evolution as taught today. One other point: male-female multiplication et. al is actually not a very efficient means of multiplication.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81008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11" name="Shape 51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Hardly the end of the discussion but maybe a beginning.  Read the Divine Principle. Email me at the above address. I’m a former member of CAUSA International based in the NYC office.</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4153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0" name="Shape 20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Augustine focused on the metaphysical because salvation through Jesus was the necessary preparation to receive the Messiah; belief in Jesus was the merit of the age.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40583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0" name="Shape 20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sz="1100" b="0" i="0" u="none" strike="noStrike" cap="none" baseline="0" dirty="0">
                <a:solidFill>
                  <a:schemeClr val="dk1"/>
                </a:solidFill>
                <a:latin typeface="Arial"/>
                <a:ea typeface="Arial"/>
                <a:cs typeface="Arial"/>
                <a:sym typeface="Arial"/>
              </a:rPr>
              <a:t>Charlemagne and the Pope made the condition to receive the Messiah, but it was lost by his descendants due to faithlessness, corruption and immorality. Augustine was the first great defender of Christianity. His book, the City of God, was instrumental in educating and defending Christianity during the Middle Ages. He would be considered a neo-Platonic philosopher, after Plotinus (born circa 205 AD). Augustine in DP plays a familiar role to Moses, leading people into the Promised Land of salvation.</a:t>
            </a:r>
          </a:p>
        </p:txBody>
      </p:sp>
    </p:spTree>
    <p:extLst>
      <p:ext uri="{BB962C8B-B14F-4D97-AF65-F5344CB8AC3E}">
        <p14:creationId xmlns:p14="http://schemas.microsoft.com/office/powerpoint/2010/main" val="3832261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0" name="Shape 20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God reintroduced Greek culture and ideas through Aquinas. The monks during the destruction of Rome and Constantinople had removed the library of ancient materials and hid them. The Greek ideas were reintroduced through the Islamic world during the period when Islam’s caliphate was open-minded, in the early years after Muhammed. The ideas filtered back into the Western World. Aquinas assimilated them into Catholicism, Aristotle’s ideas. According to subsequent research, many were in fact the Neoplatonic teachings of Plotinus, but labeled as “The Theory of Aristotle.”</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84326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8" name="Shape 8"/>
          <p:cNvSpPr txBox="1">
            <a:spLocks noGrp="1"/>
          </p:cNvSpPr>
          <p:nvPr>
            <p:ph type="ctrTitle"/>
          </p:nvPr>
        </p:nvSpPr>
        <p:spPr>
          <a:xfrm>
            <a:off x="685800" y="1583341"/>
            <a:ext cx="7772400" cy="1159798"/>
          </a:xfrm>
          <a:prstGeom prst="rect">
            <a:avLst/>
          </a:prstGeom>
          <a:noFill/>
          <a:ln>
            <a:noFill/>
          </a:ln>
        </p:spPr>
        <p:txBody>
          <a:bodyPr lIns="91425" tIns="91425" rIns="91425" bIns="91425" anchor="b" anchorCtr="0"/>
          <a:lstStyle>
            <a:lvl1pPr marL="0" marR="0" indent="0" algn="ctr" rtl="0">
              <a:lnSpc>
                <a:spcPct val="100000"/>
              </a:lnSpc>
              <a:spcBef>
                <a:spcPts val="0"/>
              </a:spcBef>
              <a:spcAft>
                <a:spcPts val="0"/>
              </a:spcAft>
              <a:buClr>
                <a:schemeClr val="dk1"/>
              </a:buClr>
              <a:buFont typeface="Arial"/>
              <a:buNone/>
              <a:defRPr/>
            </a:lvl1pPr>
            <a:lvl2pPr marL="0" marR="0" indent="0" algn="ctr" rtl="0">
              <a:lnSpc>
                <a:spcPct val="100000"/>
              </a:lnSpc>
              <a:spcBef>
                <a:spcPts val="0"/>
              </a:spcBef>
              <a:spcAft>
                <a:spcPts val="0"/>
              </a:spcAft>
              <a:buClr>
                <a:schemeClr val="dk1"/>
              </a:buClr>
              <a:buFont typeface="Arial"/>
              <a:buNone/>
              <a:defRPr/>
            </a:lvl2pPr>
            <a:lvl3pPr marL="0" marR="0" indent="0" algn="ctr" rtl="0">
              <a:spcBef>
                <a:spcPts val="0"/>
              </a:spcBef>
              <a:buClr>
                <a:schemeClr val="dk1"/>
              </a:buClr>
              <a:buFont typeface="Arial"/>
              <a:buNone/>
              <a:defRPr/>
            </a:lvl3pPr>
            <a:lvl4pPr marL="0" marR="0" indent="0" algn="ctr" rtl="0">
              <a:spcBef>
                <a:spcPts val="0"/>
              </a:spcBef>
              <a:buClr>
                <a:schemeClr val="dk1"/>
              </a:buClr>
              <a:buFont typeface="Arial"/>
              <a:buNone/>
              <a:defRPr/>
            </a:lvl4pPr>
            <a:lvl5pPr marL="0" marR="0" indent="0" algn="ctr" rtl="0">
              <a:spcBef>
                <a:spcPts val="0"/>
              </a:spcBef>
              <a:buClr>
                <a:schemeClr val="dk1"/>
              </a:buClr>
              <a:buFont typeface="Arial"/>
              <a:buNone/>
              <a:defRPr/>
            </a:lvl5pPr>
            <a:lvl6pPr marL="0" marR="0" indent="0" algn="ctr" rtl="0">
              <a:spcBef>
                <a:spcPts val="0"/>
              </a:spcBef>
              <a:buClr>
                <a:schemeClr val="dk1"/>
              </a:buClr>
              <a:buFont typeface="Arial"/>
              <a:buNone/>
              <a:defRPr/>
            </a:lvl6pPr>
            <a:lvl7pPr marL="0" marR="0" indent="0" algn="ctr" rtl="0">
              <a:spcBef>
                <a:spcPts val="0"/>
              </a:spcBef>
              <a:buClr>
                <a:schemeClr val="dk1"/>
              </a:buClr>
              <a:buFont typeface="Arial"/>
              <a:buNone/>
              <a:defRPr/>
            </a:lvl7pPr>
            <a:lvl8pPr marL="0" marR="0" indent="0" algn="ctr" rtl="0">
              <a:spcBef>
                <a:spcPts val="0"/>
              </a:spcBef>
              <a:buClr>
                <a:schemeClr val="dk1"/>
              </a:buClr>
              <a:buFont typeface="Arial"/>
              <a:buNone/>
              <a:defRPr/>
            </a:lvl8pPr>
            <a:lvl9pPr marL="0" marR="0" indent="0" algn="ctr" rtl="0">
              <a:spcBef>
                <a:spcPts val="0"/>
              </a:spcBef>
              <a:buClr>
                <a:schemeClr val="dk1"/>
              </a:buClr>
              <a:buFont typeface="Arial"/>
              <a:buNone/>
              <a:defRPr/>
            </a:lvl9pPr>
          </a:lstStyle>
          <a:p>
            <a:endParaRPr/>
          </a:p>
        </p:txBody>
      </p:sp>
      <p:sp>
        <p:nvSpPr>
          <p:cNvPr id="9" name="Shape 9"/>
          <p:cNvSpPr txBox="1">
            <a:spLocks noGrp="1"/>
          </p:cNvSpPr>
          <p:nvPr>
            <p:ph type="subTitle" idx="1"/>
          </p:nvPr>
        </p:nvSpPr>
        <p:spPr>
          <a:xfrm>
            <a:off x="685800" y="2840052"/>
            <a:ext cx="7772400" cy="784798"/>
          </a:xfrm>
          <a:prstGeom prst="rect">
            <a:avLst/>
          </a:prstGeom>
          <a:noFill/>
          <a:ln>
            <a:noFill/>
          </a:ln>
        </p:spPr>
        <p:txBody>
          <a:bodyPr lIns="91425" tIns="91425" rIns="91425" bIns="91425" anchor="t" anchorCtr="0"/>
          <a:lstStyle>
            <a:lvl1pPr marL="0" marR="0" indent="0" algn="ctr" rtl="0">
              <a:lnSpc>
                <a:spcPct val="100000"/>
              </a:lnSpc>
              <a:spcBef>
                <a:spcPts val="0"/>
              </a:spcBef>
              <a:spcAft>
                <a:spcPts val="0"/>
              </a:spcAft>
              <a:buClr>
                <a:schemeClr val="dk2"/>
              </a:buClr>
              <a:buFont typeface="Arial"/>
              <a:buNone/>
              <a:defRPr/>
            </a:lvl1pPr>
            <a:lvl2pPr marL="0" marR="0" indent="0" algn="ctr" rtl="0">
              <a:lnSpc>
                <a:spcPct val="100000"/>
              </a:lnSpc>
              <a:spcBef>
                <a:spcPts val="0"/>
              </a:spcBef>
              <a:spcAft>
                <a:spcPts val="0"/>
              </a:spcAft>
              <a:buClr>
                <a:schemeClr val="dk2"/>
              </a:buClr>
              <a:buFont typeface="Arial"/>
              <a:buNone/>
              <a:defRPr/>
            </a:lvl2pPr>
            <a:lvl3pPr marL="0" marR="0" indent="0" algn="ctr" rtl="0">
              <a:lnSpc>
                <a:spcPct val="100000"/>
              </a:lnSpc>
              <a:spcBef>
                <a:spcPts val="0"/>
              </a:spcBef>
              <a:spcAft>
                <a:spcPts val="0"/>
              </a:spcAft>
              <a:buClr>
                <a:schemeClr val="dk2"/>
              </a:buClr>
              <a:buFont typeface="Arial"/>
              <a:buNone/>
              <a:defRPr/>
            </a:lvl3pPr>
            <a:lvl4pPr marL="0" marR="0" indent="0" algn="ctr" rtl="0">
              <a:lnSpc>
                <a:spcPct val="100000"/>
              </a:lnSpc>
              <a:spcBef>
                <a:spcPts val="0"/>
              </a:spcBef>
              <a:spcAft>
                <a:spcPts val="0"/>
              </a:spcAft>
              <a:buClr>
                <a:schemeClr val="dk2"/>
              </a:buClr>
              <a:buFont typeface="Arial"/>
              <a:buNone/>
              <a:defRPr/>
            </a:lvl4pPr>
            <a:lvl5pPr marL="0" marR="0" indent="0" algn="ctr" rtl="0">
              <a:lnSpc>
                <a:spcPct val="100000"/>
              </a:lnSpc>
              <a:spcBef>
                <a:spcPts val="0"/>
              </a:spcBef>
              <a:spcAft>
                <a:spcPts val="0"/>
              </a:spcAft>
              <a:buClr>
                <a:schemeClr val="dk2"/>
              </a:buClr>
              <a:buFont typeface="Arial"/>
              <a:buNone/>
              <a:defRPr/>
            </a:lvl5pPr>
            <a:lvl6pPr marL="0" marR="0" indent="0" algn="ctr" rtl="0">
              <a:lnSpc>
                <a:spcPct val="100000"/>
              </a:lnSpc>
              <a:spcBef>
                <a:spcPts val="0"/>
              </a:spcBef>
              <a:spcAft>
                <a:spcPts val="0"/>
              </a:spcAft>
              <a:buClr>
                <a:schemeClr val="dk2"/>
              </a:buClr>
              <a:buFont typeface="Arial"/>
              <a:buNone/>
              <a:defRPr/>
            </a:lvl6pPr>
            <a:lvl7pPr marL="0" marR="0" indent="0" algn="ctr" rtl="0">
              <a:lnSpc>
                <a:spcPct val="100000"/>
              </a:lnSpc>
              <a:spcBef>
                <a:spcPts val="0"/>
              </a:spcBef>
              <a:spcAft>
                <a:spcPts val="0"/>
              </a:spcAft>
              <a:buClr>
                <a:schemeClr val="dk2"/>
              </a:buClr>
              <a:buFont typeface="Arial"/>
              <a:buNone/>
              <a:defRPr/>
            </a:lvl7pPr>
            <a:lvl8pPr marL="0" marR="0" indent="0" algn="ctr" rtl="0">
              <a:lnSpc>
                <a:spcPct val="100000"/>
              </a:lnSpc>
              <a:spcBef>
                <a:spcPts val="0"/>
              </a:spcBef>
              <a:spcAft>
                <a:spcPts val="0"/>
              </a:spcAft>
              <a:buClr>
                <a:schemeClr val="dk2"/>
              </a:buClr>
              <a:buFont typeface="Arial"/>
              <a:buNone/>
              <a:defRPr/>
            </a:lvl8pPr>
            <a:lvl9pPr marL="0" marR="0" indent="0" algn="ctr" rtl="0">
              <a:lnSpc>
                <a:spcPct val="100000"/>
              </a:lnSpc>
              <a:spcBef>
                <a:spcPts val="0"/>
              </a:spcBef>
              <a:spcAft>
                <a:spcPts val="0"/>
              </a:spcAft>
              <a:buClr>
                <a:schemeClr val="dk2"/>
              </a:buClr>
              <a:buFont typeface="Arial"/>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95"/>
        <p:cNvGrpSpPr/>
        <p:nvPr/>
      </p:nvGrpSpPr>
      <p:grpSpPr>
        <a:xfrm>
          <a:off x="0" y="0"/>
          <a:ext cx="0" cy="0"/>
          <a:chOff x="0" y="0"/>
          <a:chExt cx="0" cy="0"/>
        </a:xfrm>
      </p:grpSpPr>
      <p:grpSp>
        <p:nvGrpSpPr>
          <p:cNvPr id="96" name="Shape 96"/>
          <p:cNvGrpSpPr/>
          <p:nvPr/>
        </p:nvGrpSpPr>
        <p:grpSpPr>
          <a:xfrm>
            <a:off x="-13" y="-9140"/>
            <a:ext cx="8005727" cy="1209421"/>
            <a:chOff x="-13" y="-12187"/>
            <a:chExt cx="8005727" cy="1161900"/>
          </a:xfrm>
        </p:grpSpPr>
        <p:sp>
          <p:nvSpPr>
            <p:cNvPr id="97" name="Shape 97"/>
            <p:cNvSpPr/>
            <p:nvPr/>
          </p:nvSpPr>
          <p:spPr>
            <a:xfrm flipH="1">
              <a:off x="-13" y="-12187"/>
              <a:ext cx="187800" cy="1161900"/>
            </a:xfrm>
            <a:prstGeom prst="rect">
              <a:avLst/>
            </a:prstGeom>
            <a:solidFill>
              <a:srgbClr val="AB010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Arial"/>
                <a:ea typeface="Arial"/>
                <a:cs typeface="Arial"/>
                <a:sym typeface="Arial"/>
                <a:rtl val="0"/>
              </a:endParaRPr>
            </a:p>
          </p:txBody>
        </p:sp>
        <p:sp>
          <p:nvSpPr>
            <p:cNvPr id="98" name="Shape 98"/>
            <p:cNvSpPr/>
            <p:nvPr/>
          </p:nvSpPr>
          <p:spPr>
            <a:xfrm flipH="1">
              <a:off x="187714" y="-12187"/>
              <a:ext cx="7817999" cy="1161900"/>
            </a:xfrm>
            <a:prstGeom prst="rect">
              <a:avLst/>
            </a:prstGeom>
            <a:solidFill>
              <a:srgbClr val="0F243E"/>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Arial"/>
                <a:ea typeface="Arial"/>
                <a:cs typeface="Arial"/>
                <a:sym typeface="Arial"/>
                <a:rtl val="0"/>
              </a:endParaRPr>
            </a:p>
          </p:txBody>
        </p:sp>
      </p:grpSp>
      <p:sp>
        <p:nvSpPr>
          <p:cNvPr id="99" name="Shape 99"/>
          <p:cNvSpPr txBox="1">
            <a:spLocks noGrp="1"/>
          </p:cNvSpPr>
          <p:nvPr>
            <p:ph type="title"/>
          </p:nvPr>
        </p:nvSpPr>
        <p:spPr>
          <a:xfrm>
            <a:off x="457200" y="101100"/>
            <a:ext cx="7315499" cy="10139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aption">
    <p:spTree>
      <p:nvGrpSpPr>
        <p:cNvPr id="1" name="Shape 100"/>
        <p:cNvGrpSpPr/>
        <p:nvPr/>
      </p:nvGrpSpPr>
      <p:grpSpPr>
        <a:xfrm>
          <a:off x="0" y="0"/>
          <a:ext cx="0" cy="0"/>
          <a:chOff x="0" y="0"/>
          <a:chExt cx="0" cy="0"/>
        </a:xfrm>
      </p:grpSpPr>
      <p:sp>
        <p:nvSpPr>
          <p:cNvPr id="101" name="Shape 101"/>
          <p:cNvSpPr/>
          <p:nvPr/>
        </p:nvSpPr>
        <p:spPr>
          <a:xfrm flipH="1">
            <a:off x="8964664" y="4623760"/>
            <a:ext cx="187800" cy="521400"/>
          </a:xfrm>
          <a:prstGeom prst="rect">
            <a:avLst/>
          </a:prstGeom>
          <a:solidFill>
            <a:srgbClr val="AB010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Arial"/>
              <a:ea typeface="Arial"/>
              <a:cs typeface="Arial"/>
              <a:sym typeface="Arial"/>
              <a:rtl val="0"/>
            </a:endParaRPr>
          </a:p>
        </p:txBody>
      </p:sp>
      <p:sp>
        <p:nvSpPr>
          <p:cNvPr id="102" name="Shape 102"/>
          <p:cNvSpPr/>
          <p:nvPr/>
        </p:nvSpPr>
        <p:spPr>
          <a:xfrm flipH="1">
            <a:off x="3866777" y="4623760"/>
            <a:ext cx="5097900" cy="521400"/>
          </a:xfrm>
          <a:prstGeom prst="rect">
            <a:avLst/>
          </a:prstGeom>
          <a:solidFill>
            <a:srgbClr val="0F243E"/>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Arial"/>
              <a:ea typeface="Arial"/>
              <a:cs typeface="Arial"/>
              <a:sym typeface="Arial"/>
              <a:rtl val="0"/>
            </a:endParaRPr>
          </a:p>
        </p:txBody>
      </p:sp>
      <p:sp>
        <p:nvSpPr>
          <p:cNvPr id="103" name="Shape 103"/>
          <p:cNvSpPr txBox="1">
            <a:spLocks noGrp="1"/>
          </p:cNvSpPr>
          <p:nvPr>
            <p:ph type="body" idx="1"/>
          </p:nvPr>
        </p:nvSpPr>
        <p:spPr>
          <a:xfrm>
            <a:off x="3866812" y="4623760"/>
            <a:ext cx="5097900" cy="521400"/>
          </a:xfrm>
          <a:prstGeom prst="rect">
            <a:avLst/>
          </a:prstGeom>
          <a:noFill/>
          <a:ln>
            <a:noFill/>
          </a:ln>
        </p:spPr>
        <p:txBody>
          <a:bodyPr lIns="91425" tIns="91425" rIns="91425" bIns="91425" anchor="t" anchorCtr="0"/>
          <a:lstStyle>
            <a:lvl1pPr rtl="0">
              <a:spcBef>
                <a:spcPts val="0"/>
              </a:spcBef>
              <a:buClr>
                <a:schemeClr val="lt1"/>
              </a:buClr>
              <a:buFont typeface="A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0"/>
        <p:cNvGrpSpPr/>
        <p:nvPr/>
      </p:nvGrpSpPr>
      <p:grpSpPr>
        <a:xfrm>
          <a:off x="0" y="0"/>
          <a:ext cx="0" cy="0"/>
          <a:chOff x="0" y="0"/>
          <a:chExt cx="0" cy="0"/>
        </a:xfrm>
      </p:grpSpPr>
      <p:grpSp>
        <p:nvGrpSpPr>
          <p:cNvPr id="161" name="Shape 161"/>
          <p:cNvGrpSpPr/>
          <p:nvPr/>
        </p:nvGrpSpPr>
        <p:grpSpPr>
          <a:xfrm>
            <a:off x="-11" y="1000669"/>
            <a:ext cx="7314318" cy="3087223"/>
            <a:chOff x="-11" y="1378675"/>
            <a:chExt cx="7314318" cy="4116298"/>
          </a:xfrm>
        </p:grpSpPr>
        <p:sp>
          <p:nvSpPr>
            <p:cNvPr id="162" name="Shape 162"/>
            <p:cNvSpPr/>
            <p:nvPr/>
          </p:nvSpPr>
          <p:spPr>
            <a:xfrm flipH="1">
              <a:off x="-11" y="1378675"/>
              <a:ext cx="187800" cy="4116298"/>
            </a:xfrm>
            <a:prstGeom prst="rect">
              <a:avLst/>
            </a:prstGeom>
            <a:solidFill>
              <a:schemeClr val="accent2"/>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Arial"/>
                <a:ea typeface="Arial"/>
                <a:cs typeface="Arial"/>
                <a:sym typeface="Arial"/>
                <a:rtl val="0"/>
              </a:endParaRPr>
            </a:p>
          </p:txBody>
        </p:sp>
        <p:sp>
          <p:nvSpPr>
            <p:cNvPr id="163" name="Shape 163"/>
            <p:cNvSpPr/>
            <p:nvPr/>
          </p:nvSpPr>
          <p:spPr>
            <a:xfrm flipH="1">
              <a:off x="187808" y="1378675"/>
              <a:ext cx="7126499" cy="4116298"/>
            </a:xfrm>
            <a:prstGeom prst="rect">
              <a:avLst/>
            </a:prstGeom>
            <a:solidFill>
              <a:srgbClr val="0F243E"/>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Arial"/>
                <a:ea typeface="Arial"/>
                <a:cs typeface="Arial"/>
                <a:sym typeface="Arial"/>
                <a:rtl val="0"/>
              </a:endParaRPr>
            </a:p>
          </p:txBody>
        </p:sp>
      </p:grpSp>
      <p:sp>
        <p:nvSpPr>
          <p:cNvPr id="164" name="Shape 164"/>
          <p:cNvSpPr txBox="1">
            <a:spLocks noGrp="1"/>
          </p:cNvSpPr>
          <p:nvPr>
            <p:ph type="ctrTitle"/>
          </p:nvPr>
        </p:nvSpPr>
        <p:spPr>
          <a:xfrm>
            <a:off x="685800" y="1699932"/>
            <a:ext cx="6400799" cy="1000499"/>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buClr>
                <a:schemeClr val="lt1"/>
              </a:buClr>
              <a:buFont typeface="Arial"/>
              <a:buNone/>
              <a:defRPr/>
            </a:lvl1pPr>
            <a:lvl2pPr marL="0" marR="0" indent="0" algn="l" rtl="0">
              <a:lnSpc>
                <a:spcPct val="100000"/>
              </a:lnSpc>
              <a:spcBef>
                <a:spcPts val="0"/>
              </a:spcBef>
              <a:spcAft>
                <a:spcPts val="0"/>
              </a:spcAft>
              <a:buClr>
                <a:schemeClr val="lt1"/>
              </a:buClr>
              <a:buFont typeface="Arial"/>
              <a:buNone/>
              <a:defRPr/>
            </a:lvl2pPr>
            <a:lvl3pPr marL="0" marR="0" indent="0" algn="l" rtl="0">
              <a:spcBef>
                <a:spcPts val="0"/>
              </a:spcBef>
              <a:buClr>
                <a:schemeClr val="lt1"/>
              </a:buClr>
              <a:buFont typeface="Arial"/>
              <a:buNone/>
              <a:defRPr/>
            </a:lvl3pPr>
            <a:lvl4pPr marL="0" marR="0" indent="0" algn="l" rtl="0">
              <a:spcBef>
                <a:spcPts val="0"/>
              </a:spcBef>
              <a:buClr>
                <a:schemeClr val="lt1"/>
              </a:buClr>
              <a:buFont typeface="Arial"/>
              <a:buNone/>
              <a:defRPr/>
            </a:lvl4pPr>
            <a:lvl5pPr marL="0" marR="0" indent="0" algn="l" rtl="0">
              <a:spcBef>
                <a:spcPts val="0"/>
              </a:spcBef>
              <a:buClr>
                <a:schemeClr val="lt1"/>
              </a:buClr>
              <a:buFont typeface="Arial"/>
              <a:buNone/>
              <a:defRPr/>
            </a:lvl5pPr>
            <a:lvl6pPr marL="0" marR="0" indent="0" algn="l" rtl="0">
              <a:spcBef>
                <a:spcPts val="0"/>
              </a:spcBef>
              <a:buClr>
                <a:schemeClr val="lt1"/>
              </a:buClr>
              <a:buFont typeface="Arial"/>
              <a:buNone/>
              <a:defRPr/>
            </a:lvl6pPr>
            <a:lvl7pPr marL="0" marR="0" indent="0" algn="l" rtl="0">
              <a:spcBef>
                <a:spcPts val="0"/>
              </a:spcBef>
              <a:buClr>
                <a:schemeClr val="lt1"/>
              </a:buClr>
              <a:buFont typeface="Arial"/>
              <a:buNone/>
              <a:defRPr/>
            </a:lvl7pPr>
            <a:lvl8pPr marL="0" marR="0" indent="0" algn="l" rtl="0">
              <a:spcBef>
                <a:spcPts val="0"/>
              </a:spcBef>
              <a:buClr>
                <a:schemeClr val="lt1"/>
              </a:buClr>
              <a:buFont typeface="Arial"/>
              <a:buNone/>
              <a:defRPr/>
            </a:lvl8pPr>
            <a:lvl9pPr marL="0" marR="0" indent="0" algn="l" rtl="0">
              <a:spcBef>
                <a:spcPts val="0"/>
              </a:spcBef>
              <a:buClr>
                <a:schemeClr val="lt1"/>
              </a:buClr>
              <a:buFont typeface="Arial"/>
              <a:buNone/>
              <a:defRPr/>
            </a:lvl9pPr>
          </a:lstStyle>
          <a:p>
            <a:endParaRPr/>
          </a:p>
        </p:txBody>
      </p:sp>
      <p:sp>
        <p:nvSpPr>
          <p:cNvPr id="165" name="Shape 165"/>
          <p:cNvSpPr txBox="1">
            <a:spLocks noGrp="1"/>
          </p:cNvSpPr>
          <p:nvPr>
            <p:ph type="subTitle" idx="1"/>
          </p:nvPr>
        </p:nvSpPr>
        <p:spPr>
          <a:xfrm>
            <a:off x="685800" y="2700338"/>
            <a:ext cx="6400799" cy="67529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chemeClr val="lt1"/>
              </a:buClr>
              <a:buFont typeface="Arial"/>
              <a:buNone/>
              <a:defRPr/>
            </a:lvl1pPr>
            <a:lvl2pPr marL="0" marR="0" indent="0" algn="l" rtl="0">
              <a:lnSpc>
                <a:spcPct val="100000"/>
              </a:lnSpc>
              <a:spcBef>
                <a:spcPts val="0"/>
              </a:spcBef>
              <a:spcAft>
                <a:spcPts val="0"/>
              </a:spcAft>
              <a:buClr>
                <a:schemeClr val="lt1"/>
              </a:buClr>
              <a:buFont typeface="Arial"/>
              <a:buNone/>
              <a:defRPr/>
            </a:lvl2pPr>
            <a:lvl3pPr marL="0" marR="0" indent="0" algn="l" rtl="0">
              <a:lnSpc>
                <a:spcPct val="100000"/>
              </a:lnSpc>
              <a:spcBef>
                <a:spcPts val="0"/>
              </a:spcBef>
              <a:spcAft>
                <a:spcPts val="0"/>
              </a:spcAft>
              <a:buClr>
                <a:schemeClr val="lt1"/>
              </a:buClr>
              <a:buFont typeface="Arial"/>
              <a:buNone/>
              <a:defRPr/>
            </a:lvl3pPr>
            <a:lvl4pPr marL="0" marR="0" indent="0" algn="l" rtl="0">
              <a:lnSpc>
                <a:spcPct val="100000"/>
              </a:lnSpc>
              <a:spcBef>
                <a:spcPts val="0"/>
              </a:spcBef>
              <a:spcAft>
                <a:spcPts val="0"/>
              </a:spcAft>
              <a:buClr>
                <a:schemeClr val="lt1"/>
              </a:buClr>
              <a:buFont typeface="Arial"/>
              <a:buNone/>
              <a:defRPr/>
            </a:lvl4pPr>
            <a:lvl5pPr marL="0" marR="0" indent="0" algn="l" rtl="0">
              <a:lnSpc>
                <a:spcPct val="100000"/>
              </a:lnSpc>
              <a:spcBef>
                <a:spcPts val="0"/>
              </a:spcBef>
              <a:spcAft>
                <a:spcPts val="0"/>
              </a:spcAft>
              <a:buClr>
                <a:schemeClr val="lt1"/>
              </a:buClr>
              <a:buFont typeface="Arial"/>
              <a:buNone/>
              <a:defRPr/>
            </a:lvl5pPr>
            <a:lvl6pPr marL="0" marR="0" indent="0" algn="l" rtl="0">
              <a:lnSpc>
                <a:spcPct val="100000"/>
              </a:lnSpc>
              <a:spcBef>
                <a:spcPts val="0"/>
              </a:spcBef>
              <a:spcAft>
                <a:spcPts val="0"/>
              </a:spcAft>
              <a:buClr>
                <a:schemeClr val="lt1"/>
              </a:buClr>
              <a:buFont typeface="Arial"/>
              <a:buNone/>
              <a:defRPr/>
            </a:lvl6pPr>
            <a:lvl7pPr marL="0" marR="0" indent="0" algn="l" rtl="0">
              <a:lnSpc>
                <a:spcPct val="100000"/>
              </a:lnSpc>
              <a:spcBef>
                <a:spcPts val="0"/>
              </a:spcBef>
              <a:spcAft>
                <a:spcPts val="0"/>
              </a:spcAft>
              <a:buClr>
                <a:schemeClr val="lt1"/>
              </a:buClr>
              <a:buFont typeface="Arial"/>
              <a:buNone/>
              <a:defRPr/>
            </a:lvl7pPr>
            <a:lvl8pPr marL="0" marR="0" indent="0" algn="l" rtl="0">
              <a:lnSpc>
                <a:spcPct val="100000"/>
              </a:lnSpc>
              <a:spcBef>
                <a:spcPts val="0"/>
              </a:spcBef>
              <a:spcAft>
                <a:spcPts val="0"/>
              </a:spcAft>
              <a:buClr>
                <a:schemeClr val="lt1"/>
              </a:buClr>
              <a:buFont typeface="Arial"/>
              <a:buNone/>
              <a:defRPr/>
            </a:lvl8pPr>
            <a:lvl9pPr marL="0" marR="0" indent="0" algn="l" rtl="0">
              <a:lnSpc>
                <a:spcPct val="100000"/>
              </a:lnSpc>
              <a:spcBef>
                <a:spcPts val="0"/>
              </a:spcBef>
              <a:spcAft>
                <a:spcPts val="0"/>
              </a:spcAft>
              <a:buClr>
                <a:schemeClr val="lt1"/>
              </a:buClr>
              <a:buFont typeface="Arial"/>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6"/>
        <p:cNvGrpSpPr/>
        <p:nvPr/>
      </p:nvGrpSpPr>
      <p:grpSpPr>
        <a:xfrm>
          <a:off x="0" y="0"/>
          <a:ext cx="0" cy="0"/>
          <a:chOff x="0" y="0"/>
          <a:chExt cx="0" cy="0"/>
        </a:xfrm>
      </p:grpSpPr>
      <p:grpSp>
        <p:nvGrpSpPr>
          <p:cNvPr id="167" name="Shape 167"/>
          <p:cNvGrpSpPr/>
          <p:nvPr/>
        </p:nvGrpSpPr>
        <p:grpSpPr>
          <a:xfrm>
            <a:off x="-13" y="-9140"/>
            <a:ext cx="8005727" cy="1209421"/>
            <a:chOff x="-13" y="-12187"/>
            <a:chExt cx="8005727" cy="1161900"/>
          </a:xfrm>
        </p:grpSpPr>
        <p:sp>
          <p:nvSpPr>
            <p:cNvPr id="168" name="Shape 168"/>
            <p:cNvSpPr/>
            <p:nvPr/>
          </p:nvSpPr>
          <p:spPr>
            <a:xfrm flipH="1">
              <a:off x="-13" y="-12187"/>
              <a:ext cx="187800" cy="1161900"/>
            </a:xfrm>
            <a:prstGeom prst="rect">
              <a:avLst/>
            </a:prstGeom>
            <a:solidFill>
              <a:schemeClr val="accent2"/>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Arial"/>
                <a:ea typeface="Arial"/>
                <a:cs typeface="Arial"/>
                <a:sym typeface="Arial"/>
                <a:rtl val="0"/>
              </a:endParaRPr>
            </a:p>
          </p:txBody>
        </p:sp>
        <p:sp>
          <p:nvSpPr>
            <p:cNvPr id="169" name="Shape 169"/>
            <p:cNvSpPr/>
            <p:nvPr/>
          </p:nvSpPr>
          <p:spPr>
            <a:xfrm flipH="1">
              <a:off x="187714" y="-12187"/>
              <a:ext cx="7817999" cy="1161900"/>
            </a:xfrm>
            <a:prstGeom prst="rect">
              <a:avLst/>
            </a:prstGeom>
            <a:solidFill>
              <a:srgbClr val="0F243E"/>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Arial"/>
                <a:ea typeface="Arial"/>
                <a:cs typeface="Arial"/>
                <a:sym typeface="Arial"/>
                <a:rtl val="0"/>
              </a:endParaRPr>
            </a:p>
          </p:txBody>
        </p:sp>
      </p:grpSp>
      <p:sp>
        <p:nvSpPr>
          <p:cNvPr id="170" name="Shape 170"/>
          <p:cNvSpPr txBox="1">
            <a:spLocks noGrp="1"/>
          </p:cNvSpPr>
          <p:nvPr>
            <p:ph type="title"/>
          </p:nvPr>
        </p:nvSpPr>
        <p:spPr>
          <a:xfrm>
            <a:off x="457200" y="101100"/>
            <a:ext cx="7315499" cy="10139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71" name="Shape 171"/>
          <p:cNvSpPr txBox="1">
            <a:spLocks noGrp="1"/>
          </p:cNvSpPr>
          <p:nvPr>
            <p:ph type="body" idx="1"/>
          </p:nvPr>
        </p:nvSpPr>
        <p:spPr>
          <a:xfrm>
            <a:off x="457200" y="1278516"/>
            <a:ext cx="8229600" cy="36303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456245" y="1278512"/>
            <a:ext cx="4038598" cy="36303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74" name="Shape 174"/>
          <p:cNvSpPr txBox="1">
            <a:spLocks noGrp="1"/>
          </p:cNvSpPr>
          <p:nvPr>
            <p:ph type="body" idx="2"/>
          </p:nvPr>
        </p:nvSpPr>
        <p:spPr>
          <a:xfrm>
            <a:off x="4648200" y="1278512"/>
            <a:ext cx="4038598" cy="36303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175" name="Shape 175"/>
          <p:cNvGrpSpPr/>
          <p:nvPr/>
        </p:nvGrpSpPr>
        <p:grpSpPr>
          <a:xfrm>
            <a:off x="-13" y="-9140"/>
            <a:ext cx="8005727" cy="1209421"/>
            <a:chOff x="-13" y="-12187"/>
            <a:chExt cx="8005727" cy="1161900"/>
          </a:xfrm>
        </p:grpSpPr>
        <p:sp>
          <p:nvSpPr>
            <p:cNvPr id="176" name="Shape 176"/>
            <p:cNvSpPr/>
            <p:nvPr/>
          </p:nvSpPr>
          <p:spPr>
            <a:xfrm flipH="1">
              <a:off x="-13" y="-12187"/>
              <a:ext cx="187800" cy="1161900"/>
            </a:xfrm>
            <a:prstGeom prst="rect">
              <a:avLst/>
            </a:prstGeom>
            <a:solidFill>
              <a:srgbClr val="AB010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Arial"/>
                <a:ea typeface="Arial"/>
                <a:cs typeface="Arial"/>
                <a:sym typeface="Arial"/>
                <a:rtl val="0"/>
              </a:endParaRPr>
            </a:p>
          </p:txBody>
        </p:sp>
        <p:sp>
          <p:nvSpPr>
            <p:cNvPr id="177" name="Shape 177"/>
            <p:cNvSpPr/>
            <p:nvPr/>
          </p:nvSpPr>
          <p:spPr>
            <a:xfrm flipH="1">
              <a:off x="187714" y="-12187"/>
              <a:ext cx="7817999" cy="1161900"/>
            </a:xfrm>
            <a:prstGeom prst="rect">
              <a:avLst/>
            </a:prstGeom>
            <a:solidFill>
              <a:srgbClr val="0F243E"/>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Arial"/>
                <a:ea typeface="Arial"/>
                <a:cs typeface="Arial"/>
                <a:sym typeface="Arial"/>
                <a:rtl val="0"/>
              </a:endParaRPr>
            </a:p>
          </p:txBody>
        </p:sp>
      </p:grpSp>
      <p:sp>
        <p:nvSpPr>
          <p:cNvPr id="178" name="Shape 178"/>
          <p:cNvSpPr txBox="1">
            <a:spLocks noGrp="1"/>
          </p:cNvSpPr>
          <p:nvPr>
            <p:ph type="title"/>
          </p:nvPr>
        </p:nvSpPr>
        <p:spPr>
          <a:xfrm>
            <a:off x="457200" y="101100"/>
            <a:ext cx="7315499" cy="10139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79"/>
        <p:cNvGrpSpPr/>
        <p:nvPr/>
      </p:nvGrpSpPr>
      <p:grpSpPr>
        <a:xfrm>
          <a:off x="0" y="0"/>
          <a:ext cx="0" cy="0"/>
          <a:chOff x="0" y="0"/>
          <a:chExt cx="0" cy="0"/>
        </a:xfrm>
      </p:grpSpPr>
      <p:grpSp>
        <p:nvGrpSpPr>
          <p:cNvPr id="180" name="Shape 180"/>
          <p:cNvGrpSpPr/>
          <p:nvPr/>
        </p:nvGrpSpPr>
        <p:grpSpPr>
          <a:xfrm>
            <a:off x="-13" y="-9140"/>
            <a:ext cx="8005727" cy="1209421"/>
            <a:chOff x="-13" y="-12187"/>
            <a:chExt cx="8005727" cy="1161900"/>
          </a:xfrm>
        </p:grpSpPr>
        <p:sp>
          <p:nvSpPr>
            <p:cNvPr id="181" name="Shape 181"/>
            <p:cNvSpPr/>
            <p:nvPr/>
          </p:nvSpPr>
          <p:spPr>
            <a:xfrm flipH="1">
              <a:off x="-13" y="-12187"/>
              <a:ext cx="187800" cy="1161900"/>
            </a:xfrm>
            <a:prstGeom prst="rect">
              <a:avLst/>
            </a:prstGeom>
            <a:solidFill>
              <a:srgbClr val="AB010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Arial"/>
                <a:ea typeface="Arial"/>
                <a:cs typeface="Arial"/>
                <a:sym typeface="Arial"/>
                <a:rtl val="0"/>
              </a:endParaRPr>
            </a:p>
          </p:txBody>
        </p:sp>
        <p:sp>
          <p:nvSpPr>
            <p:cNvPr id="182" name="Shape 182"/>
            <p:cNvSpPr/>
            <p:nvPr/>
          </p:nvSpPr>
          <p:spPr>
            <a:xfrm flipH="1">
              <a:off x="187714" y="-12187"/>
              <a:ext cx="7817999" cy="1161900"/>
            </a:xfrm>
            <a:prstGeom prst="rect">
              <a:avLst/>
            </a:prstGeom>
            <a:solidFill>
              <a:srgbClr val="0F243E"/>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Arial"/>
                <a:ea typeface="Arial"/>
                <a:cs typeface="Arial"/>
                <a:sym typeface="Arial"/>
                <a:rtl val="0"/>
              </a:endParaRPr>
            </a:p>
          </p:txBody>
        </p:sp>
      </p:grpSp>
      <p:sp>
        <p:nvSpPr>
          <p:cNvPr id="183" name="Shape 183"/>
          <p:cNvSpPr txBox="1">
            <a:spLocks noGrp="1"/>
          </p:cNvSpPr>
          <p:nvPr>
            <p:ph type="title"/>
          </p:nvPr>
        </p:nvSpPr>
        <p:spPr>
          <a:xfrm>
            <a:off x="457200" y="101100"/>
            <a:ext cx="7315499" cy="10139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Caption">
    <p:spTree>
      <p:nvGrpSpPr>
        <p:cNvPr id="1" name="Shape 184"/>
        <p:cNvGrpSpPr/>
        <p:nvPr/>
      </p:nvGrpSpPr>
      <p:grpSpPr>
        <a:xfrm>
          <a:off x="0" y="0"/>
          <a:ext cx="0" cy="0"/>
          <a:chOff x="0" y="0"/>
          <a:chExt cx="0" cy="0"/>
        </a:xfrm>
      </p:grpSpPr>
      <p:sp>
        <p:nvSpPr>
          <p:cNvPr id="185" name="Shape 185"/>
          <p:cNvSpPr/>
          <p:nvPr/>
        </p:nvSpPr>
        <p:spPr>
          <a:xfrm flipH="1">
            <a:off x="8964664" y="4623760"/>
            <a:ext cx="187800" cy="521400"/>
          </a:xfrm>
          <a:prstGeom prst="rect">
            <a:avLst/>
          </a:prstGeom>
          <a:solidFill>
            <a:srgbClr val="AB010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Arial"/>
              <a:ea typeface="Arial"/>
              <a:cs typeface="Arial"/>
              <a:sym typeface="Arial"/>
              <a:rtl val="0"/>
            </a:endParaRPr>
          </a:p>
        </p:txBody>
      </p:sp>
      <p:sp>
        <p:nvSpPr>
          <p:cNvPr id="186" name="Shape 186"/>
          <p:cNvSpPr/>
          <p:nvPr/>
        </p:nvSpPr>
        <p:spPr>
          <a:xfrm flipH="1">
            <a:off x="3866777" y="4623760"/>
            <a:ext cx="5097900" cy="521400"/>
          </a:xfrm>
          <a:prstGeom prst="rect">
            <a:avLst/>
          </a:prstGeom>
          <a:solidFill>
            <a:srgbClr val="0F243E"/>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Arial"/>
              <a:ea typeface="Arial"/>
              <a:cs typeface="Arial"/>
              <a:sym typeface="Arial"/>
              <a:rtl val="0"/>
            </a:endParaRPr>
          </a:p>
        </p:txBody>
      </p:sp>
      <p:sp>
        <p:nvSpPr>
          <p:cNvPr id="187" name="Shape 187"/>
          <p:cNvSpPr txBox="1">
            <a:spLocks noGrp="1"/>
          </p:cNvSpPr>
          <p:nvPr>
            <p:ph type="body" idx="1"/>
          </p:nvPr>
        </p:nvSpPr>
        <p:spPr>
          <a:xfrm>
            <a:off x="3866812" y="4623760"/>
            <a:ext cx="5097900" cy="521400"/>
          </a:xfrm>
          <a:prstGeom prst="rect">
            <a:avLst/>
          </a:prstGeom>
          <a:noFill/>
          <a:ln>
            <a:noFill/>
          </a:ln>
        </p:spPr>
        <p:txBody>
          <a:bodyPr lIns="91425" tIns="91425" rIns="91425" bIns="91425" anchor="t" anchorCtr="0"/>
          <a:lstStyle>
            <a:lvl1pPr rtl="0">
              <a:spcBef>
                <a:spcPts val="0"/>
              </a:spcBef>
              <a:buClr>
                <a:schemeClr val="lt1"/>
              </a:buClr>
              <a:buFont typeface="A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8" name="Shape 8"/>
          <p:cNvSpPr txBox="1">
            <a:spLocks noGrp="1"/>
          </p:cNvSpPr>
          <p:nvPr>
            <p:ph type="ctrTitle"/>
          </p:nvPr>
        </p:nvSpPr>
        <p:spPr>
          <a:xfrm>
            <a:off x="685800" y="1583342"/>
            <a:ext cx="7772400" cy="1159799"/>
          </a:xfrm>
          <a:prstGeom prst="rect">
            <a:avLst/>
          </a:prstGeom>
        </p:spPr>
        <p:txBody>
          <a:bodyPr lIns="91425" tIns="91425" rIns="91425" bIns="91425" anchor="b" anchorCtr="0"/>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a:endParaRPr/>
          </a:p>
        </p:txBody>
      </p:sp>
      <p:sp>
        <p:nvSpPr>
          <p:cNvPr id="9" name="Shape 9"/>
          <p:cNvSpPr txBox="1">
            <a:spLocks noGrp="1"/>
          </p:cNvSpPr>
          <p:nvPr>
            <p:ph type="subTitle" idx="1"/>
          </p:nvPr>
        </p:nvSpPr>
        <p:spPr>
          <a:xfrm>
            <a:off x="685800" y="2840053"/>
            <a:ext cx="7772400" cy="784799"/>
          </a:xfrm>
          <a:prstGeom prst="rect">
            <a:avLst/>
          </a:prstGeom>
        </p:spPr>
        <p:txBody>
          <a:bodyPr lIns="91425" tIns="91425" rIns="91425" bIns="91425" anchor="t" anchorCtr="0"/>
          <a:lstStyle>
            <a:lvl1pPr algn="ctr">
              <a:spcBef>
                <a:spcPts val="0"/>
              </a:spcBef>
              <a:buClr>
                <a:schemeClr val="dk2"/>
              </a:buClr>
              <a:buNone/>
              <a:defRPr>
                <a:solidFill>
                  <a:schemeClr val="dk2"/>
                </a:solidFill>
              </a:defRPr>
            </a:lvl1pPr>
            <a:lvl2pPr algn="ctr">
              <a:spcBef>
                <a:spcPts val="0"/>
              </a:spcBef>
              <a:buClr>
                <a:schemeClr val="dk2"/>
              </a:buClr>
              <a:buSzPct val="100000"/>
              <a:buNone/>
              <a:defRPr sz="3000">
                <a:solidFill>
                  <a:schemeClr val="dk2"/>
                </a:solidFill>
              </a:defRPr>
            </a:lvl2pPr>
            <a:lvl3pPr algn="ctr">
              <a:spcBef>
                <a:spcPts val="0"/>
              </a:spcBef>
              <a:buClr>
                <a:schemeClr val="dk2"/>
              </a:buClr>
              <a:buSzPct val="100000"/>
              <a:buNone/>
              <a:defRPr sz="3000">
                <a:solidFill>
                  <a:schemeClr val="dk2"/>
                </a:solidFill>
              </a:defRPr>
            </a:lvl3pPr>
            <a:lvl4pPr algn="ctr">
              <a:spcBef>
                <a:spcPts val="0"/>
              </a:spcBef>
              <a:buClr>
                <a:schemeClr val="dk2"/>
              </a:buClr>
              <a:buSzPct val="100000"/>
              <a:buNone/>
              <a:defRPr sz="3000">
                <a:solidFill>
                  <a:schemeClr val="dk2"/>
                </a:solidFill>
              </a:defRPr>
            </a:lvl4pPr>
            <a:lvl5pPr algn="ctr">
              <a:spcBef>
                <a:spcPts val="0"/>
              </a:spcBef>
              <a:buClr>
                <a:schemeClr val="dk2"/>
              </a:buClr>
              <a:buSzPct val="100000"/>
              <a:buNone/>
              <a:defRPr sz="3000">
                <a:solidFill>
                  <a:schemeClr val="dk2"/>
                </a:solidFill>
              </a:defRPr>
            </a:lvl5pPr>
            <a:lvl6pPr algn="ctr">
              <a:spcBef>
                <a:spcPts val="0"/>
              </a:spcBef>
              <a:buClr>
                <a:schemeClr val="dk2"/>
              </a:buClr>
              <a:buSzPct val="100000"/>
              <a:buNone/>
              <a:defRPr sz="3000">
                <a:solidFill>
                  <a:schemeClr val="dk2"/>
                </a:solidFill>
              </a:defRPr>
            </a:lvl6pPr>
            <a:lvl7pPr algn="ctr">
              <a:spcBef>
                <a:spcPts val="0"/>
              </a:spcBef>
              <a:buClr>
                <a:schemeClr val="dk2"/>
              </a:buClr>
              <a:buSzPct val="100000"/>
              <a:buNone/>
              <a:defRPr sz="3000">
                <a:solidFill>
                  <a:schemeClr val="dk2"/>
                </a:solidFill>
              </a:defRPr>
            </a:lvl7pPr>
            <a:lvl8pPr algn="ctr">
              <a:spcBef>
                <a:spcPts val="0"/>
              </a:spcBef>
              <a:buClr>
                <a:schemeClr val="dk2"/>
              </a:buClr>
              <a:buSzPct val="100000"/>
              <a:buNone/>
              <a:defRPr sz="3000">
                <a:solidFill>
                  <a:schemeClr val="dk2"/>
                </a:solidFill>
              </a:defRPr>
            </a:lvl8pPr>
            <a:lvl9pPr algn="ctr">
              <a:spcBef>
                <a:spcPts val="0"/>
              </a:spcBef>
              <a:buClr>
                <a:schemeClr val="dk2"/>
              </a:buClr>
              <a:buSzPct val="100000"/>
              <a:buNone/>
              <a:defRPr sz="3000">
                <a:solidFill>
                  <a:schemeClr val="dk2"/>
                </a:solidFill>
              </a:defRPr>
            </a:lvl9pPr>
          </a:lstStyle>
          <a:p>
            <a:endParaRPr/>
          </a:p>
        </p:txBody>
      </p:sp>
    </p:spTree>
    <p:extLst>
      <p:ext uri="{BB962C8B-B14F-4D97-AF65-F5344CB8AC3E}">
        <p14:creationId xmlns:p14="http://schemas.microsoft.com/office/powerpoint/2010/main" val="11792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05978"/>
            <a:ext cx="8229600" cy="857400"/>
          </a:xfrm>
          <a:prstGeom prst="rect">
            <a:avLst/>
          </a:prstGeom>
        </p:spPr>
        <p:txBody>
          <a:bodyPr lIns="91425" tIns="91425" rIns="91425" bIns="91425" anchor="b" anchorCtr="0"/>
          <a:lstStyle>
            <a:lvl1pPr algn="ctr">
              <a:spcBef>
                <a:spcPts val="0"/>
              </a:spcBef>
              <a:defRPr>
                <a:solidFill>
                  <a:srgbClr val="45818E"/>
                </a:solidFill>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2" name="Shape 12"/>
          <p:cNvSpPr txBox="1">
            <a:spLocks noGrp="1"/>
          </p:cNvSpPr>
          <p:nvPr>
            <p:ph type="body" idx="1"/>
          </p:nvPr>
        </p:nvSpPr>
        <p:spPr>
          <a:xfrm>
            <a:off x="457200" y="1200150"/>
            <a:ext cx="8229600" cy="3725699"/>
          </a:xfrm>
          <a:prstGeom prst="rect">
            <a:avLst/>
          </a:prstGeom>
        </p:spPr>
        <p:txBody>
          <a:bodyPr lIns="91425" tIns="91425" rIns="91425" bIns="91425" anchor="t" anchorCtr="0"/>
          <a:lstStyle>
            <a:lvl1pPr>
              <a:spcBef>
                <a:spcPts val="0"/>
              </a:spcBef>
              <a:defRPr>
                <a:solidFill>
                  <a:srgbClr val="45818E"/>
                </a:solidFill>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3490088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05978"/>
            <a:ext cx="8229600" cy="8574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body" idx="1"/>
          </p:nvPr>
        </p:nvSpPr>
        <p:spPr>
          <a:xfrm>
            <a:off x="457200" y="1200150"/>
            <a:ext cx="3994500" cy="3725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6" name="Shape 16"/>
          <p:cNvSpPr txBox="1">
            <a:spLocks noGrp="1"/>
          </p:cNvSpPr>
          <p:nvPr>
            <p:ph type="body" idx="2"/>
          </p:nvPr>
        </p:nvSpPr>
        <p:spPr>
          <a:xfrm>
            <a:off x="4692273" y="1200150"/>
            <a:ext cx="3994500" cy="3725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1501782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05978"/>
            <a:ext cx="8229600" cy="857400"/>
          </a:xfrm>
          <a:prstGeom prst="rect">
            <a:avLst/>
          </a:prstGeom>
          <a:noFill/>
          <a:ln>
            <a:noFill/>
          </a:ln>
        </p:spPr>
        <p:txBody>
          <a:bodyPr lIns="91425" tIns="91425" rIns="91425" bIns="91425" anchor="b" anchorCtr="0"/>
          <a:lstStyle>
            <a:lvl1pPr algn="ct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 name="Shape 12"/>
          <p:cNvSpPr txBox="1">
            <a:spLocks noGrp="1"/>
          </p:cNvSpPr>
          <p:nvPr>
            <p:ph type="body" idx="1"/>
          </p:nvPr>
        </p:nvSpPr>
        <p:spPr>
          <a:xfrm>
            <a:off x="457200" y="1200150"/>
            <a:ext cx="8229600" cy="3725698"/>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05978"/>
            <a:ext cx="8229600" cy="8574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3283621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Caption">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57200" y="4406309"/>
            <a:ext cx="8229600" cy="519599"/>
          </a:xfrm>
          <a:prstGeom prst="rect">
            <a:avLst/>
          </a:prstGeom>
        </p:spPr>
        <p:txBody>
          <a:bodyPr lIns="91425" tIns="91425" rIns="91425" bIns="91425" anchor="t" anchorCtr="0"/>
          <a:lstStyle>
            <a:lvl1pPr algn="ctr">
              <a:spcBef>
                <a:spcPts val="360"/>
              </a:spcBef>
              <a:buSzPct val="100000"/>
              <a:buNone/>
              <a:defRPr sz="1800"/>
            </a:lvl1pPr>
          </a:lstStyle>
          <a:p>
            <a:endParaRPr/>
          </a:p>
        </p:txBody>
      </p:sp>
    </p:spTree>
    <p:extLst>
      <p:ext uri="{BB962C8B-B14F-4D97-AF65-F5344CB8AC3E}">
        <p14:creationId xmlns:p14="http://schemas.microsoft.com/office/powerpoint/2010/main" val="3322734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05978"/>
            <a:ext cx="8229600" cy="857400"/>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 name="Shape 15"/>
          <p:cNvSpPr txBox="1">
            <a:spLocks noGrp="1"/>
          </p:cNvSpPr>
          <p:nvPr>
            <p:ph type="body" idx="1"/>
          </p:nvPr>
        </p:nvSpPr>
        <p:spPr>
          <a:xfrm>
            <a:off x="457200" y="1200150"/>
            <a:ext cx="3994500" cy="3725698"/>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 name="Shape 16"/>
          <p:cNvSpPr txBox="1">
            <a:spLocks noGrp="1"/>
          </p:cNvSpPr>
          <p:nvPr>
            <p:ph type="body" idx="2"/>
          </p:nvPr>
        </p:nvSpPr>
        <p:spPr>
          <a:xfrm>
            <a:off x="4692273" y="1200150"/>
            <a:ext cx="3994500" cy="3725698"/>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05978"/>
            <a:ext cx="8229600" cy="857400"/>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57200" y="4406308"/>
            <a:ext cx="8229600" cy="519599"/>
          </a:xfrm>
          <a:prstGeom prst="rect">
            <a:avLst/>
          </a:prstGeom>
          <a:noFill/>
          <a:ln>
            <a:noFill/>
          </a:ln>
        </p:spPr>
        <p:txBody>
          <a:bodyPr lIns="91425" tIns="91425" rIns="91425" bIns="91425" anchor="t" anchorCtr="0"/>
          <a:lstStyle>
            <a:lvl1pPr algn="ctr" rtl="0">
              <a:spcBef>
                <a:spcPts val="360"/>
              </a:spcBef>
              <a:buFont typeface="A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05222"/>
            <a:ext cx="8226720" cy="857610"/>
          </a:xfrm>
        </p:spPr>
        <p:txBody>
          <a:bodyPr/>
          <a:lstStyle/>
          <a:p>
            <a:r>
              <a:rPr lang="en-US"/>
              <a:t>Click to edit Master title style</a:t>
            </a:r>
          </a:p>
        </p:txBody>
      </p:sp>
      <p:sp>
        <p:nvSpPr>
          <p:cNvPr id="3" name="Date Placeholder 2"/>
          <p:cNvSpPr>
            <a:spLocks noGrp="1"/>
          </p:cNvSpPr>
          <p:nvPr>
            <p:ph type="dt" idx="10"/>
          </p:nvPr>
        </p:nvSpPr>
        <p:spPr>
          <a:xfrm>
            <a:off x="456481" y="4685532"/>
            <a:ext cx="2128320" cy="353197"/>
          </a:xfrm>
          <a:prstGeom prst="rect">
            <a:avLst/>
          </a:prstGeom>
        </p:spPr>
        <p:txBody>
          <a:bodyPr/>
          <a:lstStyle>
            <a:lvl1pPr>
              <a:defRPr/>
            </a:lvl1pPr>
          </a:lstStyle>
          <a:p>
            <a:endParaRPr lang="en-US" altLang="en-US" dirty="0"/>
          </a:p>
        </p:txBody>
      </p:sp>
      <p:sp>
        <p:nvSpPr>
          <p:cNvPr id="4" name="Footer Placeholder 3"/>
          <p:cNvSpPr>
            <a:spLocks noGrp="1"/>
          </p:cNvSpPr>
          <p:nvPr>
            <p:ph type="ftr" idx="11"/>
          </p:nvPr>
        </p:nvSpPr>
        <p:spPr>
          <a:xfrm>
            <a:off x="3127680" y="4685532"/>
            <a:ext cx="2897280" cy="353197"/>
          </a:xfrm>
          <a:prstGeom prst="rect">
            <a:avLst/>
          </a:prstGeom>
        </p:spPr>
        <p:txBody>
          <a:bodyPr/>
          <a:lstStyle>
            <a:lvl1pPr>
              <a:defRPr/>
            </a:lvl1pPr>
          </a:lstStyle>
          <a:p>
            <a:endParaRPr lang="en-US" altLang="en-US" dirty="0"/>
          </a:p>
        </p:txBody>
      </p:sp>
      <p:sp>
        <p:nvSpPr>
          <p:cNvPr id="5" name="Slide Number Placeholder 4"/>
          <p:cNvSpPr>
            <a:spLocks noGrp="1"/>
          </p:cNvSpPr>
          <p:nvPr>
            <p:ph type="sldNum" idx="12"/>
          </p:nvPr>
        </p:nvSpPr>
        <p:spPr>
          <a:xfrm>
            <a:off x="6554880" y="4685532"/>
            <a:ext cx="2128320" cy="353197"/>
          </a:xfrm>
          <a:prstGeom prst="rect">
            <a:avLst/>
          </a:prstGeom>
        </p:spPr>
        <p:txBody>
          <a:bodyPr/>
          <a:lstStyle>
            <a:lvl1pPr>
              <a:defRPr/>
            </a:lvl1pPr>
          </a:lstStyle>
          <a:p>
            <a:fld id="{957E8A8F-33E8-4FA5-A74C-4C445D5C0C87}" type="slidenum">
              <a:rPr lang="en-US" altLang="en-US"/>
              <a:pPr/>
              <a:t>‹#›</a:t>
            </a:fld>
            <a:endParaRPr lang="en-US" altLang="en-US" dirty="0"/>
          </a:p>
        </p:txBody>
      </p:sp>
    </p:spTree>
    <p:extLst>
      <p:ext uri="{BB962C8B-B14F-4D97-AF65-F5344CB8AC3E}">
        <p14:creationId xmlns:p14="http://schemas.microsoft.com/office/powerpoint/2010/main" val="1870749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6"/>
        <p:cNvGrpSpPr/>
        <p:nvPr/>
      </p:nvGrpSpPr>
      <p:grpSpPr>
        <a:xfrm>
          <a:off x="0" y="0"/>
          <a:ext cx="0" cy="0"/>
          <a:chOff x="0" y="0"/>
          <a:chExt cx="0" cy="0"/>
        </a:xfrm>
      </p:grpSpPr>
      <p:grpSp>
        <p:nvGrpSpPr>
          <p:cNvPr id="77" name="Shape 77"/>
          <p:cNvGrpSpPr/>
          <p:nvPr/>
        </p:nvGrpSpPr>
        <p:grpSpPr>
          <a:xfrm>
            <a:off x="-11" y="1000669"/>
            <a:ext cx="7314318" cy="3087223"/>
            <a:chOff x="-11" y="1378675"/>
            <a:chExt cx="7314318" cy="4116298"/>
          </a:xfrm>
        </p:grpSpPr>
        <p:sp>
          <p:nvSpPr>
            <p:cNvPr id="78" name="Shape 78"/>
            <p:cNvSpPr/>
            <p:nvPr/>
          </p:nvSpPr>
          <p:spPr>
            <a:xfrm flipH="1">
              <a:off x="-11" y="1378675"/>
              <a:ext cx="187800" cy="4116298"/>
            </a:xfrm>
            <a:prstGeom prst="rect">
              <a:avLst/>
            </a:prstGeom>
            <a:solidFill>
              <a:schemeClr val="accent2"/>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Arial"/>
                <a:ea typeface="Arial"/>
                <a:cs typeface="Arial"/>
                <a:sym typeface="Arial"/>
                <a:rtl val="0"/>
              </a:endParaRPr>
            </a:p>
          </p:txBody>
        </p:sp>
        <p:sp>
          <p:nvSpPr>
            <p:cNvPr id="79" name="Shape 79"/>
            <p:cNvSpPr/>
            <p:nvPr/>
          </p:nvSpPr>
          <p:spPr>
            <a:xfrm flipH="1">
              <a:off x="187808" y="1378675"/>
              <a:ext cx="7126499" cy="4116298"/>
            </a:xfrm>
            <a:prstGeom prst="rect">
              <a:avLst/>
            </a:prstGeom>
            <a:solidFill>
              <a:srgbClr val="0F243E"/>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Arial"/>
                <a:ea typeface="Arial"/>
                <a:cs typeface="Arial"/>
                <a:sym typeface="Arial"/>
                <a:rtl val="0"/>
              </a:endParaRPr>
            </a:p>
          </p:txBody>
        </p:sp>
      </p:grpSp>
      <p:sp>
        <p:nvSpPr>
          <p:cNvPr id="80" name="Shape 80"/>
          <p:cNvSpPr txBox="1">
            <a:spLocks noGrp="1"/>
          </p:cNvSpPr>
          <p:nvPr>
            <p:ph type="ctrTitle"/>
          </p:nvPr>
        </p:nvSpPr>
        <p:spPr>
          <a:xfrm>
            <a:off x="685800" y="1699932"/>
            <a:ext cx="6400799" cy="1000499"/>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buClr>
                <a:schemeClr val="lt1"/>
              </a:buClr>
              <a:buFont typeface="Arial"/>
              <a:buNone/>
              <a:defRPr/>
            </a:lvl1pPr>
            <a:lvl2pPr marL="0" marR="0" indent="0" algn="l" rtl="0">
              <a:lnSpc>
                <a:spcPct val="100000"/>
              </a:lnSpc>
              <a:spcBef>
                <a:spcPts val="0"/>
              </a:spcBef>
              <a:spcAft>
                <a:spcPts val="0"/>
              </a:spcAft>
              <a:buClr>
                <a:schemeClr val="lt1"/>
              </a:buClr>
              <a:buFont typeface="Arial"/>
              <a:buNone/>
              <a:defRPr/>
            </a:lvl2pPr>
            <a:lvl3pPr marL="0" marR="0" indent="0" algn="l" rtl="0">
              <a:spcBef>
                <a:spcPts val="0"/>
              </a:spcBef>
              <a:buClr>
                <a:schemeClr val="lt1"/>
              </a:buClr>
              <a:buFont typeface="Arial"/>
              <a:buNone/>
              <a:defRPr/>
            </a:lvl3pPr>
            <a:lvl4pPr marL="0" marR="0" indent="0" algn="l" rtl="0">
              <a:spcBef>
                <a:spcPts val="0"/>
              </a:spcBef>
              <a:buClr>
                <a:schemeClr val="lt1"/>
              </a:buClr>
              <a:buFont typeface="Arial"/>
              <a:buNone/>
              <a:defRPr/>
            </a:lvl4pPr>
            <a:lvl5pPr marL="0" marR="0" indent="0" algn="l" rtl="0">
              <a:spcBef>
                <a:spcPts val="0"/>
              </a:spcBef>
              <a:buClr>
                <a:schemeClr val="lt1"/>
              </a:buClr>
              <a:buFont typeface="Arial"/>
              <a:buNone/>
              <a:defRPr/>
            </a:lvl5pPr>
            <a:lvl6pPr marL="0" marR="0" indent="0" algn="l" rtl="0">
              <a:spcBef>
                <a:spcPts val="0"/>
              </a:spcBef>
              <a:buClr>
                <a:schemeClr val="lt1"/>
              </a:buClr>
              <a:buFont typeface="Arial"/>
              <a:buNone/>
              <a:defRPr/>
            </a:lvl6pPr>
            <a:lvl7pPr marL="0" marR="0" indent="0" algn="l" rtl="0">
              <a:spcBef>
                <a:spcPts val="0"/>
              </a:spcBef>
              <a:buClr>
                <a:schemeClr val="lt1"/>
              </a:buClr>
              <a:buFont typeface="Arial"/>
              <a:buNone/>
              <a:defRPr/>
            </a:lvl7pPr>
            <a:lvl8pPr marL="0" marR="0" indent="0" algn="l" rtl="0">
              <a:spcBef>
                <a:spcPts val="0"/>
              </a:spcBef>
              <a:buClr>
                <a:schemeClr val="lt1"/>
              </a:buClr>
              <a:buFont typeface="Arial"/>
              <a:buNone/>
              <a:defRPr/>
            </a:lvl8pPr>
            <a:lvl9pPr marL="0" marR="0" indent="0" algn="l" rtl="0">
              <a:spcBef>
                <a:spcPts val="0"/>
              </a:spcBef>
              <a:buClr>
                <a:schemeClr val="lt1"/>
              </a:buClr>
              <a:buFont typeface="Arial"/>
              <a:buNone/>
              <a:defRPr/>
            </a:lvl9pPr>
          </a:lstStyle>
          <a:p>
            <a:endParaRPr/>
          </a:p>
        </p:txBody>
      </p:sp>
      <p:sp>
        <p:nvSpPr>
          <p:cNvPr id="81" name="Shape 81"/>
          <p:cNvSpPr txBox="1">
            <a:spLocks noGrp="1"/>
          </p:cNvSpPr>
          <p:nvPr>
            <p:ph type="subTitle" idx="1"/>
          </p:nvPr>
        </p:nvSpPr>
        <p:spPr>
          <a:xfrm>
            <a:off x="685800" y="2700338"/>
            <a:ext cx="6400799" cy="67529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chemeClr val="lt1"/>
              </a:buClr>
              <a:buFont typeface="Arial"/>
              <a:buNone/>
              <a:defRPr/>
            </a:lvl1pPr>
            <a:lvl2pPr marL="0" marR="0" indent="0" algn="l" rtl="0">
              <a:lnSpc>
                <a:spcPct val="100000"/>
              </a:lnSpc>
              <a:spcBef>
                <a:spcPts val="0"/>
              </a:spcBef>
              <a:spcAft>
                <a:spcPts val="0"/>
              </a:spcAft>
              <a:buClr>
                <a:schemeClr val="lt1"/>
              </a:buClr>
              <a:buFont typeface="Arial"/>
              <a:buNone/>
              <a:defRPr/>
            </a:lvl2pPr>
            <a:lvl3pPr marL="0" marR="0" indent="0" algn="l" rtl="0">
              <a:lnSpc>
                <a:spcPct val="100000"/>
              </a:lnSpc>
              <a:spcBef>
                <a:spcPts val="0"/>
              </a:spcBef>
              <a:spcAft>
                <a:spcPts val="0"/>
              </a:spcAft>
              <a:buClr>
                <a:schemeClr val="lt1"/>
              </a:buClr>
              <a:buFont typeface="Arial"/>
              <a:buNone/>
              <a:defRPr/>
            </a:lvl3pPr>
            <a:lvl4pPr marL="0" marR="0" indent="0" algn="l" rtl="0">
              <a:lnSpc>
                <a:spcPct val="100000"/>
              </a:lnSpc>
              <a:spcBef>
                <a:spcPts val="0"/>
              </a:spcBef>
              <a:spcAft>
                <a:spcPts val="0"/>
              </a:spcAft>
              <a:buClr>
                <a:schemeClr val="lt1"/>
              </a:buClr>
              <a:buFont typeface="Arial"/>
              <a:buNone/>
              <a:defRPr/>
            </a:lvl4pPr>
            <a:lvl5pPr marL="0" marR="0" indent="0" algn="l" rtl="0">
              <a:lnSpc>
                <a:spcPct val="100000"/>
              </a:lnSpc>
              <a:spcBef>
                <a:spcPts val="0"/>
              </a:spcBef>
              <a:spcAft>
                <a:spcPts val="0"/>
              </a:spcAft>
              <a:buClr>
                <a:schemeClr val="lt1"/>
              </a:buClr>
              <a:buFont typeface="Arial"/>
              <a:buNone/>
              <a:defRPr/>
            </a:lvl5pPr>
            <a:lvl6pPr marL="0" marR="0" indent="0" algn="l" rtl="0">
              <a:lnSpc>
                <a:spcPct val="100000"/>
              </a:lnSpc>
              <a:spcBef>
                <a:spcPts val="0"/>
              </a:spcBef>
              <a:spcAft>
                <a:spcPts val="0"/>
              </a:spcAft>
              <a:buClr>
                <a:schemeClr val="lt1"/>
              </a:buClr>
              <a:buFont typeface="Arial"/>
              <a:buNone/>
              <a:defRPr/>
            </a:lvl6pPr>
            <a:lvl7pPr marL="0" marR="0" indent="0" algn="l" rtl="0">
              <a:lnSpc>
                <a:spcPct val="100000"/>
              </a:lnSpc>
              <a:spcBef>
                <a:spcPts val="0"/>
              </a:spcBef>
              <a:spcAft>
                <a:spcPts val="0"/>
              </a:spcAft>
              <a:buClr>
                <a:schemeClr val="lt1"/>
              </a:buClr>
              <a:buFont typeface="Arial"/>
              <a:buNone/>
              <a:defRPr/>
            </a:lvl7pPr>
            <a:lvl8pPr marL="0" marR="0" indent="0" algn="l" rtl="0">
              <a:lnSpc>
                <a:spcPct val="100000"/>
              </a:lnSpc>
              <a:spcBef>
                <a:spcPts val="0"/>
              </a:spcBef>
              <a:spcAft>
                <a:spcPts val="0"/>
              </a:spcAft>
              <a:buClr>
                <a:schemeClr val="lt1"/>
              </a:buClr>
              <a:buFont typeface="Arial"/>
              <a:buNone/>
              <a:defRPr/>
            </a:lvl8pPr>
            <a:lvl9pPr marL="0" marR="0" indent="0" algn="l" rtl="0">
              <a:lnSpc>
                <a:spcPct val="100000"/>
              </a:lnSpc>
              <a:spcBef>
                <a:spcPts val="0"/>
              </a:spcBef>
              <a:spcAft>
                <a:spcPts val="0"/>
              </a:spcAft>
              <a:buClr>
                <a:schemeClr val="lt1"/>
              </a:buClr>
              <a:buFont typeface="Arial"/>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82"/>
        <p:cNvGrpSpPr/>
        <p:nvPr/>
      </p:nvGrpSpPr>
      <p:grpSpPr>
        <a:xfrm>
          <a:off x="0" y="0"/>
          <a:ext cx="0" cy="0"/>
          <a:chOff x="0" y="0"/>
          <a:chExt cx="0" cy="0"/>
        </a:xfrm>
      </p:grpSpPr>
      <p:grpSp>
        <p:nvGrpSpPr>
          <p:cNvPr id="83" name="Shape 83"/>
          <p:cNvGrpSpPr/>
          <p:nvPr/>
        </p:nvGrpSpPr>
        <p:grpSpPr>
          <a:xfrm>
            <a:off x="-13" y="-9140"/>
            <a:ext cx="8005727" cy="1209421"/>
            <a:chOff x="-13" y="-12187"/>
            <a:chExt cx="8005727" cy="1161900"/>
          </a:xfrm>
        </p:grpSpPr>
        <p:sp>
          <p:nvSpPr>
            <p:cNvPr id="84" name="Shape 84"/>
            <p:cNvSpPr/>
            <p:nvPr/>
          </p:nvSpPr>
          <p:spPr>
            <a:xfrm flipH="1">
              <a:off x="-13" y="-12187"/>
              <a:ext cx="187800" cy="1161900"/>
            </a:xfrm>
            <a:prstGeom prst="rect">
              <a:avLst/>
            </a:prstGeom>
            <a:solidFill>
              <a:schemeClr val="accent2"/>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Arial"/>
                <a:ea typeface="Arial"/>
                <a:cs typeface="Arial"/>
                <a:sym typeface="Arial"/>
                <a:rtl val="0"/>
              </a:endParaRPr>
            </a:p>
          </p:txBody>
        </p:sp>
        <p:sp>
          <p:nvSpPr>
            <p:cNvPr id="85" name="Shape 85"/>
            <p:cNvSpPr/>
            <p:nvPr/>
          </p:nvSpPr>
          <p:spPr>
            <a:xfrm flipH="1">
              <a:off x="187714" y="-12187"/>
              <a:ext cx="7817999" cy="1161900"/>
            </a:xfrm>
            <a:prstGeom prst="rect">
              <a:avLst/>
            </a:prstGeom>
            <a:solidFill>
              <a:srgbClr val="0F243E"/>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Arial"/>
                <a:ea typeface="Arial"/>
                <a:cs typeface="Arial"/>
                <a:sym typeface="Arial"/>
                <a:rtl val="0"/>
              </a:endParaRPr>
            </a:p>
          </p:txBody>
        </p:sp>
      </p:grpSp>
      <p:sp>
        <p:nvSpPr>
          <p:cNvPr id="86" name="Shape 86"/>
          <p:cNvSpPr txBox="1">
            <a:spLocks noGrp="1"/>
          </p:cNvSpPr>
          <p:nvPr>
            <p:ph type="title"/>
          </p:nvPr>
        </p:nvSpPr>
        <p:spPr>
          <a:xfrm>
            <a:off x="457200" y="101100"/>
            <a:ext cx="7315499" cy="10139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7" name="Shape 87"/>
          <p:cNvSpPr txBox="1">
            <a:spLocks noGrp="1"/>
          </p:cNvSpPr>
          <p:nvPr>
            <p:ph type="body" idx="1"/>
          </p:nvPr>
        </p:nvSpPr>
        <p:spPr>
          <a:xfrm>
            <a:off x="457200" y="1278516"/>
            <a:ext cx="8229600" cy="36303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456245" y="1278512"/>
            <a:ext cx="4038598" cy="36303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0" name="Shape 90"/>
          <p:cNvSpPr txBox="1">
            <a:spLocks noGrp="1"/>
          </p:cNvSpPr>
          <p:nvPr>
            <p:ph type="body" idx="2"/>
          </p:nvPr>
        </p:nvSpPr>
        <p:spPr>
          <a:xfrm>
            <a:off x="4648200" y="1278512"/>
            <a:ext cx="4038598" cy="36303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91" name="Shape 91"/>
          <p:cNvGrpSpPr/>
          <p:nvPr/>
        </p:nvGrpSpPr>
        <p:grpSpPr>
          <a:xfrm>
            <a:off x="-13" y="-9140"/>
            <a:ext cx="8005727" cy="1209421"/>
            <a:chOff x="-13" y="-12187"/>
            <a:chExt cx="8005727" cy="1161900"/>
          </a:xfrm>
        </p:grpSpPr>
        <p:sp>
          <p:nvSpPr>
            <p:cNvPr id="92" name="Shape 92"/>
            <p:cNvSpPr/>
            <p:nvPr/>
          </p:nvSpPr>
          <p:spPr>
            <a:xfrm flipH="1">
              <a:off x="-13" y="-12187"/>
              <a:ext cx="187800" cy="1161900"/>
            </a:xfrm>
            <a:prstGeom prst="rect">
              <a:avLst/>
            </a:prstGeom>
            <a:solidFill>
              <a:srgbClr val="AB010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Arial"/>
                <a:ea typeface="Arial"/>
                <a:cs typeface="Arial"/>
                <a:sym typeface="Arial"/>
                <a:rtl val="0"/>
              </a:endParaRPr>
            </a:p>
          </p:txBody>
        </p:sp>
        <p:sp>
          <p:nvSpPr>
            <p:cNvPr id="93" name="Shape 93"/>
            <p:cNvSpPr/>
            <p:nvPr/>
          </p:nvSpPr>
          <p:spPr>
            <a:xfrm flipH="1">
              <a:off x="187714" y="-12187"/>
              <a:ext cx="7817999" cy="1161900"/>
            </a:xfrm>
            <a:prstGeom prst="rect">
              <a:avLst/>
            </a:prstGeom>
            <a:solidFill>
              <a:srgbClr val="0F243E"/>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Arial"/>
                <a:ea typeface="Arial"/>
                <a:cs typeface="Arial"/>
                <a:sym typeface="Arial"/>
                <a:rtl val="0"/>
              </a:endParaRPr>
            </a:p>
          </p:txBody>
        </p:sp>
      </p:grpSp>
      <p:sp>
        <p:nvSpPr>
          <p:cNvPr id="94" name="Shape 94"/>
          <p:cNvSpPr txBox="1">
            <a:spLocks noGrp="1"/>
          </p:cNvSpPr>
          <p:nvPr>
            <p:ph type="title"/>
          </p:nvPr>
        </p:nvSpPr>
        <p:spPr>
          <a:xfrm>
            <a:off x="457200" y="101100"/>
            <a:ext cx="7315499" cy="10139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4.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05978"/>
            <a:ext cx="8229600" cy="857400"/>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buClr>
                <a:schemeClr val="dk1"/>
              </a:buClr>
              <a:buFont typeface="Arial"/>
              <a:buNone/>
              <a:defRPr/>
            </a:lvl1pPr>
            <a:lvl2pPr marL="0" marR="0" indent="0" algn="l" rtl="0">
              <a:lnSpc>
                <a:spcPct val="100000"/>
              </a:lnSpc>
              <a:spcBef>
                <a:spcPts val="0"/>
              </a:spcBef>
              <a:spcAft>
                <a:spcPts val="0"/>
              </a:spcAft>
              <a:buClr>
                <a:schemeClr val="dk1"/>
              </a:buClr>
              <a:buFont typeface="Arial"/>
              <a:buNone/>
              <a:defRPr/>
            </a:lvl2pPr>
            <a:lvl3pPr marL="0" marR="0" indent="0" algn="l" rtl="0">
              <a:spcBef>
                <a:spcPts val="0"/>
              </a:spcBef>
              <a:buClr>
                <a:schemeClr val="dk1"/>
              </a:buClr>
              <a:buFont typeface="Arial"/>
              <a:buNone/>
              <a:defRPr/>
            </a:lvl3pPr>
            <a:lvl4pPr marL="0" marR="0" indent="0" algn="l" rtl="0">
              <a:spcBef>
                <a:spcPts val="0"/>
              </a:spcBef>
              <a:buClr>
                <a:schemeClr val="dk1"/>
              </a:buClr>
              <a:buFont typeface="Arial"/>
              <a:buNone/>
              <a:defRPr/>
            </a:lvl4pPr>
            <a:lvl5pPr marL="0" marR="0" indent="0" algn="l" rtl="0">
              <a:spcBef>
                <a:spcPts val="0"/>
              </a:spcBef>
              <a:buClr>
                <a:schemeClr val="dk1"/>
              </a:buClr>
              <a:buFont typeface="Arial"/>
              <a:buNone/>
              <a:defRPr/>
            </a:lvl5pPr>
            <a:lvl6pPr marL="0" marR="0" indent="0" algn="l" rtl="0">
              <a:spcBef>
                <a:spcPts val="0"/>
              </a:spcBef>
              <a:buClr>
                <a:schemeClr val="dk1"/>
              </a:buClr>
              <a:buFont typeface="Arial"/>
              <a:buNone/>
              <a:defRPr/>
            </a:lvl6pPr>
            <a:lvl7pPr marL="0" marR="0" indent="0" algn="l" rtl="0">
              <a:spcBef>
                <a:spcPts val="0"/>
              </a:spcBef>
              <a:buClr>
                <a:schemeClr val="dk1"/>
              </a:buClr>
              <a:buFont typeface="Arial"/>
              <a:buNone/>
              <a:defRPr/>
            </a:lvl7pPr>
            <a:lvl8pPr marL="0" marR="0" indent="0" algn="l" rtl="0">
              <a:spcBef>
                <a:spcPts val="0"/>
              </a:spcBef>
              <a:buClr>
                <a:schemeClr val="dk1"/>
              </a:buClr>
              <a:buFont typeface="Arial"/>
              <a:buNone/>
              <a:defRPr/>
            </a:lvl8pPr>
            <a:lvl9pPr marL="0" marR="0" indent="0" algn="l" rtl="0">
              <a:spcBef>
                <a:spcPts val="0"/>
              </a:spcBef>
              <a:buClr>
                <a:schemeClr val="dk1"/>
              </a:buClr>
              <a:buFont typeface="Arial"/>
              <a:buNone/>
              <a:defRPr/>
            </a:lvl9pPr>
          </a:lstStyle>
          <a:p>
            <a:endParaRPr/>
          </a:p>
        </p:txBody>
      </p:sp>
      <p:sp>
        <p:nvSpPr>
          <p:cNvPr id="6" name="Shape 6"/>
          <p:cNvSpPr txBox="1">
            <a:spLocks noGrp="1"/>
          </p:cNvSpPr>
          <p:nvPr>
            <p:ph type="body" idx="1"/>
          </p:nvPr>
        </p:nvSpPr>
        <p:spPr>
          <a:xfrm>
            <a:off x="457200" y="1200150"/>
            <a:ext cx="8229600" cy="3725698"/>
          </a:xfrm>
          <a:prstGeom prst="rect">
            <a:avLst/>
          </a:prstGeom>
          <a:noFill/>
          <a:ln>
            <a:noFill/>
          </a:ln>
        </p:spPr>
        <p:txBody>
          <a:bodyPr lIns="91425" tIns="91425" rIns="91425" bIns="91425" anchor="t" anchorCtr="0"/>
          <a:lstStyle>
            <a:lvl1pPr marL="0" marR="0" indent="0" algn="l" rtl="0">
              <a:lnSpc>
                <a:spcPct val="100000"/>
              </a:lnSpc>
              <a:spcBef>
                <a:spcPts val="600"/>
              </a:spcBef>
              <a:spcAft>
                <a:spcPts val="0"/>
              </a:spcAft>
              <a:buClr>
                <a:schemeClr val="dk1"/>
              </a:buClr>
              <a:buFont typeface="Arial"/>
              <a:buNone/>
              <a:defRPr/>
            </a:lvl1pPr>
            <a:lvl2pPr marL="0" marR="0" indent="0" algn="l" rtl="0">
              <a:lnSpc>
                <a:spcPct val="100000"/>
              </a:lnSpc>
              <a:spcBef>
                <a:spcPts val="480"/>
              </a:spcBef>
              <a:spcAft>
                <a:spcPts val="0"/>
              </a:spcAft>
              <a:buClr>
                <a:schemeClr val="dk1"/>
              </a:buClr>
              <a:buFont typeface="Arial"/>
              <a:buNone/>
              <a:defRPr/>
            </a:lvl2pPr>
            <a:lvl3pPr marL="0" marR="0" indent="0" algn="l" rtl="0">
              <a:lnSpc>
                <a:spcPct val="100000"/>
              </a:lnSpc>
              <a:spcBef>
                <a:spcPts val="480"/>
              </a:spcBef>
              <a:spcAft>
                <a:spcPts val="0"/>
              </a:spcAft>
              <a:buClr>
                <a:schemeClr val="dk1"/>
              </a:buClr>
              <a:buFont typeface="Arial"/>
              <a:buNone/>
              <a:defRPr/>
            </a:lvl3pPr>
            <a:lvl4pPr marL="0" marR="0" indent="0" algn="l" rtl="0">
              <a:lnSpc>
                <a:spcPct val="100000"/>
              </a:lnSpc>
              <a:spcBef>
                <a:spcPts val="360"/>
              </a:spcBef>
              <a:spcAft>
                <a:spcPts val="0"/>
              </a:spcAft>
              <a:buClr>
                <a:schemeClr val="dk1"/>
              </a:buClr>
              <a:buFont typeface="Arial"/>
              <a:buNone/>
              <a:defRPr/>
            </a:lvl4pPr>
            <a:lvl5pPr marL="0" marR="0" indent="0" algn="l" rtl="0">
              <a:lnSpc>
                <a:spcPct val="100000"/>
              </a:lnSpc>
              <a:spcBef>
                <a:spcPts val="360"/>
              </a:spcBef>
              <a:spcAft>
                <a:spcPts val="0"/>
              </a:spcAft>
              <a:buClr>
                <a:schemeClr val="dk1"/>
              </a:buClr>
              <a:buFont typeface="Arial"/>
              <a:buNone/>
              <a:defRPr/>
            </a:lvl5pPr>
            <a:lvl6pPr marL="0" marR="0" indent="0" algn="l" rtl="0">
              <a:lnSpc>
                <a:spcPct val="100000"/>
              </a:lnSpc>
              <a:spcBef>
                <a:spcPts val="360"/>
              </a:spcBef>
              <a:spcAft>
                <a:spcPts val="0"/>
              </a:spcAft>
              <a:buClr>
                <a:schemeClr val="dk1"/>
              </a:buClr>
              <a:buFont typeface="Arial"/>
              <a:buNone/>
              <a:defRPr/>
            </a:lvl6pPr>
            <a:lvl7pPr marL="0" marR="0" indent="0" algn="l" rtl="0">
              <a:lnSpc>
                <a:spcPct val="100000"/>
              </a:lnSpc>
              <a:spcBef>
                <a:spcPts val="360"/>
              </a:spcBef>
              <a:spcAft>
                <a:spcPts val="0"/>
              </a:spcAft>
              <a:buClr>
                <a:schemeClr val="dk1"/>
              </a:buClr>
              <a:buFont typeface="Arial"/>
              <a:buNone/>
              <a:defRPr/>
            </a:lvl7pPr>
            <a:lvl8pPr marL="0" marR="0" indent="0" algn="l" rtl="0">
              <a:lnSpc>
                <a:spcPct val="100000"/>
              </a:lnSpc>
              <a:spcBef>
                <a:spcPts val="360"/>
              </a:spcBef>
              <a:spcAft>
                <a:spcPts val="0"/>
              </a:spcAft>
              <a:buClr>
                <a:schemeClr val="dk1"/>
              </a:buClr>
              <a:buFont typeface="Arial"/>
              <a:buNone/>
              <a:defRPr/>
            </a:lvl8pPr>
            <a:lvl9pPr marL="0" marR="0" indent="0" algn="l" rtl="0">
              <a:lnSpc>
                <a:spcPct val="100000"/>
              </a:lnSpc>
              <a:spcBef>
                <a:spcPts val="360"/>
              </a:spcBef>
              <a:spcAft>
                <a:spcPts val="0"/>
              </a:spcAft>
              <a:buClr>
                <a:schemeClr val="dk1"/>
              </a:buClr>
              <a:buFont typeface="Arial"/>
              <a:buNon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74"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
        <p:cNvGrpSpPr/>
        <p:nvPr/>
      </p:nvGrpSpPr>
      <p:grpSpPr>
        <a:xfrm>
          <a:off x="0" y="0"/>
          <a:ext cx="0" cy="0"/>
          <a:chOff x="0" y="0"/>
          <a:chExt cx="0" cy="0"/>
        </a:xfrm>
      </p:grpSpPr>
      <p:grpSp>
        <p:nvGrpSpPr>
          <p:cNvPr id="22" name="Shape 22"/>
          <p:cNvGrpSpPr/>
          <p:nvPr/>
        </p:nvGrpSpPr>
        <p:grpSpPr>
          <a:xfrm>
            <a:off x="33867" y="-69"/>
            <a:ext cx="3409812" cy="2107677"/>
            <a:chOff x="0" y="1493"/>
            <a:chExt cx="3409812" cy="2810236"/>
          </a:xfrm>
        </p:grpSpPr>
        <p:cxnSp>
          <p:nvCxnSpPr>
            <p:cNvPr id="23" name="Shape 23"/>
            <p:cNvCxnSpPr/>
            <p:nvPr/>
          </p:nvCxnSpPr>
          <p:spPr>
            <a:xfrm>
              <a:off x="0" y="245541"/>
              <a:ext cx="3251099"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24" name="Shape 24"/>
            <p:cNvCxnSpPr/>
            <p:nvPr/>
          </p:nvCxnSpPr>
          <p:spPr>
            <a:xfrm rot="-5400000">
              <a:off x="-1212177" y="1407880"/>
              <a:ext cx="28062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25" name="Shape 25"/>
            <p:cNvCxnSpPr/>
            <p:nvPr/>
          </p:nvCxnSpPr>
          <p:spPr>
            <a:xfrm>
              <a:off x="0" y="474143"/>
              <a:ext cx="2666998"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26" name="Shape 26"/>
            <p:cNvCxnSpPr/>
            <p:nvPr/>
          </p:nvCxnSpPr>
          <p:spPr>
            <a:xfrm>
              <a:off x="0" y="702743"/>
              <a:ext cx="21675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27" name="Shape 27"/>
            <p:cNvCxnSpPr/>
            <p:nvPr/>
          </p:nvCxnSpPr>
          <p:spPr>
            <a:xfrm>
              <a:off x="0" y="931341"/>
              <a:ext cx="1862699"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28" name="Shape 28"/>
            <p:cNvCxnSpPr/>
            <p:nvPr/>
          </p:nvCxnSpPr>
          <p:spPr>
            <a:xfrm>
              <a:off x="0" y="1159941"/>
              <a:ext cx="1490098"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29" name="Shape 29"/>
            <p:cNvCxnSpPr/>
            <p:nvPr/>
          </p:nvCxnSpPr>
          <p:spPr>
            <a:xfrm>
              <a:off x="0" y="1388541"/>
              <a:ext cx="1219199"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30" name="Shape 30"/>
            <p:cNvCxnSpPr/>
            <p:nvPr/>
          </p:nvCxnSpPr>
          <p:spPr>
            <a:xfrm>
              <a:off x="0" y="1617141"/>
              <a:ext cx="990598"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31" name="Shape 31"/>
            <p:cNvCxnSpPr/>
            <p:nvPr/>
          </p:nvCxnSpPr>
          <p:spPr>
            <a:xfrm>
              <a:off x="0" y="1845741"/>
              <a:ext cx="7452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32" name="Shape 32"/>
            <p:cNvCxnSpPr/>
            <p:nvPr/>
          </p:nvCxnSpPr>
          <p:spPr>
            <a:xfrm>
              <a:off x="0" y="2074341"/>
              <a:ext cx="533399"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33" name="Shape 33"/>
            <p:cNvCxnSpPr/>
            <p:nvPr/>
          </p:nvCxnSpPr>
          <p:spPr>
            <a:xfrm>
              <a:off x="0" y="2302942"/>
              <a:ext cx="262498"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34" name="Shape 34"/>
            <p:cNvCxnSpPr/>
            <p:nvPr/>
          </p:nvCxnSpPr>
          <p:spPr>
            <a:xfrm rot="-5400000">
              <a:off x="-814261" y="1238114"/>
              <a:ext cx="2468399"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35" name="Shape 35"/>
            <p:cNvCxnSpPr/>
            <p:nvPr/>
          </p:nvCxnSpPr>
          <p:spPr>
            <a:xfrm rot="-5400000">
              <a:off x="-357712" y="1014527"/>
              <a:ext cx="2018099"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36" name="Shape 36"/>
            <p:cNvCxnSpPr/>
            <p:nvPr/>
          </p:nvCxnSpPr>
          <p:spPr>
            <a:xfrm rot="-5400000">
              <a:off x="-852" y="887576"/>
              <a:ext cx="1763998"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37" name="Shape 37"/>
            <p:cNvCxnSpPr/>
            <p:nvPr/>
          </p:nvCxnSpPr>
          <p:spPr>
            <a:xfrm rot="-5400000">
              <a:off x="326307" y="790194"/>
              <a:ext cx="15693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38" name="Shape 38"/>
            <p:cNvCxnSpPr/>
            <p:nvPr/>
          </p:nvCxnSpPr>
          <p:spPr>
            <a:xfrm rot="-5400000">
              <a:off x="636516" y="709725"/>
              <a:ext cx="14085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39" name="Shape 39"/>
            <p:cNvCxnSpPr/>
            <p:nvPr/>
          </p:nvCxnSpPr>
          <p:spPr>
            <a:xfrm rot="-5400000">
              <a:off x="972228" y="603961"/>
              <a:ext cx="11967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40" name="Shape 40"/>
            <p:cNvCxnSpPr/>
            <p:nvPr/>
          </p:nvCxnSpPr>
          <p:spPr>
            <a:xfrm rot="-5400000">
              <a:off x="1278235" y="527761"/>
              <a:ext cx="10443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41" name="Shape 41"/>
            <p:cNvCxnSpPr/>
            <p:nvPr/>
          </p:nvCxnSpPr>
          <p:spPr>
            <a:xfrm rot="-5400000">
              <a:off x="1590397" y="440776"/>
              <a:ext cx="879598"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42" name="Shape 42"/>
            <p:cNvCxnSpPr/>
            <p:nvPr/>
          </p:nvCxnSpPr>
          <p:spPr>
            <a:xfrm rot="-5400000">
              <a:off x="1883657" y="377227"/>
              <a:ext cx="7527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43" name="Shape 43"/>
            <p:cNvCxnSpPr/>
            <p:nvPr/>
          </p:nvCxnSpPr>
          <p:spPr>
            <a:xfrm rot="-5400000">
              <a:off x="2198065" y="292492"/>
              <a:ext cx="583499"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44" name="Shape 44"/>
            <p:cNvCxnSpPr/>
            <p:nvPr/>
          </p:nvCxnSpPr>
          <p:spPr>
            <a:xfrm rot="-5400000">
              <a:off x="2521026" y="199375"/>
              <a:ext cx="3972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45" name="Shape 45"/>
            <p:cNvCxnSpPr/>
            <p:nvPr/>
          </p:nvCxnSpPr>
          <p:spPr>
            <a:xfrm rot="-5400000">
              <a:off x="2801688" y="148626"/>
              <a:ext cx="295498"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46" name="Shape 46"/>
            <p:cNvCxnSpPr/>
            <p:nvPr/>
          </p:nvCxnSpPr>
          <p:spPr>
            <a:xfrm rot="-5400000">
              <a:off x="3079241" y="102444"/>
              <a:ext cx="201599"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47" name="Shape 47"/>
            <p:cNvCxnSpPr/>
            <p:nvPr/>
          </p:nvCxnSpPr>
          <p:spPr>
            <a:xfrm rot="-5400000">
              <a:off x="3324762" y="85075"/>
              <a:ext cx="168600" cy="1500"/>
            </a:xfrm>
            <a:prstGeom prst="straightConnector1">
              <a:avLst/>
            </a:prstGeom>
            <a:noFill/>
            <a:ln w="12700" cap="flat">
              <a:solidFill>
                <a:srgbClr val="B7CCE4">
                  <a:alpha val="53333"/>
                </a:srgbClr>
              </a:solidFill>
              <a:prstDash val="solid"/>
              <a:round/>
              <a:headEnd type="none" w="med" len="med"/>
              <a:tailEnd type="none" w="med" len="med"/>
            </a:ln>
          </p:spPr>
        </p:cxnSp>
      </p:grpSp>
      <p:sp>
        <p:nvSpPr>
          <p:cNvPr id="48" name="Shape 48"/>
          <p:cNvSpPr txBox="1">
            <a:spLocks noGrp="1"/>
          </p:cNvSpPr>
          <p:nvPr>
            <p:ph type="title"/>
          </p:nvPr>
        </p:nvSpPr>
        <p:spPr>
          <a:xfrm>
            <a:off x="457200" y="205978"/>
            <a:ext cx="8229600" cy="857400"/>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buClr>
                <a:schemeClr val="lt1"/>
              </a:buClr>
              <a:buFont typeface="Arial"/>
              <a:buNone/>
              <a:defRPr/>
            </a:lvl1pPr>
            <a:lvl2pPr marL="0" marR="0" indent="0" algn="l" rtl="0">
              <a:lnSpc>
                <a:spcPct val="100000"/>
              </a:lnSpc>
              <a:spcBef>
                <a:spcPts val="0"/>
              </a:spcBef>
              <a:spcAft>
                <a:spcPts val="0"/>
              </a:spcAft>
              <a:buClr>
                <a:schemeClr val="lt1"/>
              </a:buClr>
              <a:buFont typeface="Arial"/>
              <a:buNone/>
              <a:defRPr/>
            </a:lvl2pPr>
            <a:lvl3pPr marL="0" marR="0" indent="0" algn="l" rtl="0">
              <a:spcBef>
                <a:spcPts val="0"/>
              </a:spcBef>
              <a:buClr>
                <a:schemeClr val="lt1"/>
              </a:buClr>
              <a:buFont typeface="Arial"/>
              <a:buNone/>
              <a:defRPr/>
            </a:lvl3pPr>
            <a:lvl4pPr marL="0" marR="0" indent="0" algn="l" rtl="0">
              <a:spcBef>
                <a:spcPts val="0"/>
              </a:spcBef>
              <a:buClr>
                <a:schemeClr val="lt1"/>
              </a:buClr>
              <a:buFont typeface="Arial"/>
              <a:buNone/>
              <a:defRPr/>
            </a:lvl4pPr>
            <a:lvl5pPr marL="0" marR="0" indent="0" algn="l" rtl="0">
              <a:spcBef>
                <a:spcPts val="0"/>
              </a:spcBef>
              <a:buClr>
                <a:schemeClr val="lt1"/>
              </a:buClr>
              <a:buFont typeface="Arial"/>
              <a:buNone/>
              <a:defRPr/>
            </a:lvl5pPr>
            <a:lvl6pPr marL="0" marR="0" indent="0" algn="l" rtl="0">
              <a:spcBef>
                <a:spcPts val="0"/>
              </a:spcBef>
              <a:buClr>
                <a:schemeClr val="lt1"/>
              </a:buClr>
              <a:buFont typeface="Arial"/>
              <a:buNone/>
              <a:defRPr/>
            </a:lvl6pPr>
            <a:lvl7pPr marL="0" marR="0" indent="0" algn="l" rtl="0">
              <a:spcBef>
                <a:spcPts val="0"/>
              </a:spcBef>
              <a:buClr>
                <a:schemeClr val="lt1"/>
              </a:buClr>
              <a:buFont typeface="Arial"/>
              <a:buNone/>
              <a:defRPr/>
            </a:lvl7pPr>
            <a:lvl8pPr marL="0" marR="0" indent="0" algn="l" rtl="0">
              <a:spcBef>
                <a:spcPts val="0"/>
              </a:spcBef>
              <a:buClr>
                <a:schemeClr val="lt1"/>
              </a:buClr>
              <a:buFont typeface="Arial"/>
              <a:buNone/>
              <a:defRPr/>
            </a:lvl8pPr>
            <a:lvl9pPr marL="0" marR="0" indent="0" algn="l" rtl="0">
              <a:spcBef>
                <a:spcPts val="0"/>
              </a:spcBef>
              <a:buClr>
                <a:schemeClr val="lt1"/>
              </a:buClr>
              <a:buFont typeface="Arial"/>
              <a:buNone/>
              <a:defRPr/>
            </a:lvl9pPr>
          </a:lstStyle>
          <a:p>
            <a:endParaRPr/>
          </a:p>
        </p:txBody>
      </p:sp>
      <p:sp>
        <p:nvSpPr>
          <p:cNvPr id="49" name="Shape 49"/>
          <p:cNvSpPr txBox="1">
            <a:spLocks noGrp="1"/>
          </p:cNvSpPr>
          <p:nvPr>
            <p:ph type="body" idx="1"/>
          </p:nvPr>
        </p:nvSpPr>
        <p:spPr>
          <a:xfrm>
            <a:off x="457200" y="1200150"/>
            <a:ext cx="8229600" cy="33945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chemeClr val="dk2"/>
              </a:buClr>
              <a:buFont typeface="Arial"/>
              <a:buNone/>
              <a:defRPr/>
            </a:lvl1pPr>
            <a:lvl2pPr marL="0" marR="0" indent="0" algn="l" rtl="0">
              <a:lnSpc>
                <a:spcPct val="100000"/>
              </a:lnSpc>
              <a:spcBef>
                <a:spcPts val="360"/>
              </a:spcBef>
              <a:spcAft>
                <a:spcPts val="0"/>
              </a:spcAft>
              <a:buClr>
                <a:schemeClr val="dk2"/>
              </a:buClr>
              <a:buFont typeface="Arial"/>
              <a:buNone/>
              <a:defRPr/>
            </a:lvl2pPr>
            <a:lvl3pPr marL="0" marR="0" indent="0" algn="l" rtl="0">
              <a:lnSpc>
                <a:spcPct val="100000"/>
              </a:lnSpc>
              <a:spcBef>
                <a:spcPts val="360"/>
              </a:spcBef>
              <a:spcAft>
                <a:spcPts val="0"/>
              </a:spcAft>
              <a:buClr>
                <a:schemeClr val="dk2"/>
              </a:buClr>
              <a:buFont typeface="Arial"/>
              <a:buNone/>
              <a:defRPr/>
            </a:lvl3pPr>
            <a:lvl4pPr marL="0" marR="0" indent="0" algn="l" rtl="0">
              <a:lnSpc>
                <a:spcPct val="100000"/>
              </a:lnSpc>
              <a:spcBef>
                <a:spcPts val="360"/>
              </a:spcBef>
              <a:spcAft>
                <a:spcPts val="0"/>
              </a:spcAft>
              <a:buClr>
                <a:schemeClr val="dk2"/>
              </a:buClr>
              <a:buFont typeface="Arial"/>
              <a:buNone/>
              <a:defRPr/>
            </a:lvl4pPr>
            <a:lvl5pPr marL="0" marR="0" indent="0" algn="l" rtl="0">
              <a:lnSpc>
                <a:spcPct val="100000"/>
              </a:lnSpc>
              <a:spcBef>
                <a:spcPts val="360"/>
              </a:spcBef>
              <a:spcAft>
                <a:spcPts val="0"/>
              </a:spcAft>
              <a:buClr>
                <a:schemeClr val="dk2"/>
              </a:buClr>
              <a:buFont typeface="Arial"/>
              <a:buNone/>
              <a:defRPr/>
            </a:lvl5pPr>
            <a:lvl6pPr marL="0" marR="0" indent="0" algn="l" rtl="0">
              <a:lnSpc>
                <a:spcPct val="100000"/>
              </a:lnSpc>
              <a:spcBef>
                <a:spcPts val="360"/>
              </a:spcBef>
              <a:spcAft>
                <a:spcPts val="0"/>
              </a:spcAft>
              <a:buClr>
                <a:schemeClr val="dk2"/>
              </a:buClr>
              <a:buFont typeface="Arial"/>
              <a:buNone/>
              <a:defRPr/>
            </a:lvl6pPr>
            <a:lvl7pPr marL="0" marR="0" indent="0" algn="l" rtl="0">
              <a:lnSpc>
                <a:spcPct val="100000"/>
              </a:lnSpc>
              <a:spcBef>
                <a:spcPts val="360"/>
              </a:spcBef>
              <a:spcAft>
                <a:spcPts val="0"/>
              </a:spcAft>
              <a:buClr>
                <a:schemeClr val="dk2"/>
              </a:buClr>
              <a:buFont typeface="Arial"/>
              <a:buNone/>
              <a:defRPr/>
            </a:lvl7pPr>
            <a:lvl8pPr marL="0" marR="0" indent="0" algn="l" rtl="0">
              <a:lnSpc>
                <a:spcPct val="100000"/>
              </a:lnSpc>
              <a:spcBef>
                <a:spcPts val="360"/>
              </a:spcBef>
              <a:spcAft>
                <a:spcPts val="0"/>
              </a:spcAft>
              <a:buClr>
                <a:schemeClr val="dk2"/>
              </a:buClr>
              <a:buFont typeface="Arial"/>
              <a:buNone/>
              <a:defRPr/>
            </a:lvl8pPr>
            <a:lvl9pPr marL="0" marR="0" indent="0" algn="l" rtl="0">
              <a:lnSpc>
                <a:spcPct val="100000"/>
              </a:lnSpc>
              <a:spcBef>
                <a:spcPts val="360"/>
              </a:spcBef>
              <a:spcAft>
                <a:spcPts val="0"/>
              </a:spcAft>
              <a:buClr>
                <a:schemeClr val="dk2"/>
              </a:buClr>
              <a:buFont typeface="Arial"/>
              <a:buNone/>
              <a:defRPr/>
            </a:lvl9pPr>
          </a:lstStyle>
          <a:p>
            <a:endParaRPr/>
          </a:p>
        </p:txBody>
      </p:sp>
      <p:grpSp>
        <p:nvGrpSpPr>
          <p:cNvPr id="50" name="Shape 50"/>
          <p:cNvGrpSpPr/>
          <p:nvPr/>
        </p:nvGrpSpPr>
        <p:grpSpPr>
          <a:xfrm rot="10800000">
            <a:off x="5734187" y="3035892"/>
            <a:ext cx="3409812" cy="2107677"/>
            <a:chOff x="0" y="1493"/>
            <a:chExt cx="3409812" cy="2810236"/>
          </a:xfrm>
        </p:grpSpPr>
        <p:cxnSp>
          <p:nvCxnSpPr>
            <p:cNvPr id="51" name="Shape 51"/>
            <p:cNvCxnSpPr/>
            <p:nvPr/>
          </p:nvCxnSpPr>
          <p:spPr>
            <a:xfrm>
              <a:off x="0" y="245541"/>
              <a:ext cx="3251099"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52" name="Shape 52"/>
            <p:cNvCxnSpPr/>
            <p:nvPr/>
          </p:nvCxnSpPr>
          <p:spPr>
            <a:xfrm rot="-5400000">
              <a:off x="-1212177" y="1407880"/>
              <a:ext cx="28062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53" name="Shape 53"/>
            <p:cNvCxnSpPr/>
            <p:nvPr/>
          </p:nvCxnSpPr>
          <p:spPr>
            <a:xfrm>
              <a:off x="0" y="474143"/>
              <a:ext cx="2666998"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54" name="Shape 54"/>
            <p:cNvCxnSpPr/>
            <p:nvPr/>
          </p:nvCxnSpPr>
          <p:spPr>
            <a:xfrm>
              <a:off x="0" y="702743"/>
              <a:ext cx="21675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55" name="Shape 55"/>
            <p:cNvCxnSpPr/>
            <p:nvPr/>
          </p:nvCxnSpPr>
          <p:spPr>
            <a:xfrm>
              <a:off x="0" y="931341"/>
              <a:ext cx="1862699"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56" name="Shape 56"/>
            <p:cNvCxnSpPr/>
            <p:nvPr/>
          </p:nvCxnSpPr>
          <p:spPr>
            <a:xfrm>
              <a:off x="0" y="1159941"/>
              <a:ext cx="1490098"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57" name="Shape 57"/>
            <p:cNvCxnSpPr/>
            <p:nvPr/>
          </p:nvCxnSpPr>
          <p:spPr>
            <a:xfrm>
              <a:off x="0" y="1388541"/>
              <a:ext cx="1219199"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58" name="Shape 58"/>
            <p:cNvCxnSpPr/>
            <p:nvPr/>
          </p:nvCxnSpPr>
          <p:spPr>
            <a:xfrm>
              <a:off x="0" y="1617141"/>
              <a:ext cx="990598"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59" name="Shape 59"/>
            <p:cNvCxnSpPr/>
            <p:nvPr/>
          </p:nvCxnSpPr>
          <p:spPr>
            <a:xfrm>
              <a:off x="0" y="1845741"/>
              <a:ext cx="7452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60" name="Shape 60"/>
            <p:cNvCxnSpPr/>
            <p:nvPr/>
          </p:nvCxnSpPr>
          <p:spPr>
            <a:xfrm>
              <a:off x="0" y="2074341"/>
              <a:ext cx="533399"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61" name="Shape 61"/>
            <p:cNvCxnSpPr/>
            <p:nvPr/>
          </p:nvCxnSpPr>
          <p:spPr>
            <a:xfrm>
              <a:off x="0" y="2302942"/>
              <a:ext cx="262498"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62" name="Shape 62"/>
            <p:cNvCxnSpPr/>
            <p:nvPr/>
          </p:nvCxnSpPr>
          <p:spPr>
            <a:xfrm rot="-5400000">
              <a:off x="-814261" y="1238114"/>
              <a:ext cx="2468399"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63" name="Shape 63"/>
            <p:cNvCxnSpPr/>
            <p:nvPr/>
          </p:nvCxnSpPr>
          <p:spPr>
            <a:xfrm rot="-5400000">
              <a:off x="-357712" y="1014527"/>
              <a:ext cx="2018099"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64" name="Shape 64"/>
            <p:cNvCxnSpPr/>
            <p:nvPr/>
          </p:nvCxnSpPr>
          <p:spPr>
            <a:xfrm rot="-5400000">
              <a:off x="-852" y="887576"/>
              <a:ext cx="1763998"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65" name="Shape 65"/>
            <p:cNvCxnSpPr/>
            <p:nvPr/>
          </p:nvCxnSpPr>
          <p:spPr>
            <a:xfrm rot="-5400000">
              <a:off x="326307" y="790194"/>
              <a:ext cx="15693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66" name="Shape 66"/>
            <p:cNvCxnSpPr/>
            <p:nvPr/>
          </p:nvCxnSpPr>
          <p:spPr>
            <a:xfrm rot="-5400000">
              <a:off x="636516" y="709725"/>
              <a:ext cx="14085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67" name="Shape 67"/>
            <p:cNvCxnSpPr/>
            <p:nvPr/>
          </p:nvCxnSpPr>
          <p:spPr>
            <a:xfrm rot="-5400000">
              <a:off x="972228" y="603961"/>
              <a:ext cx="11967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68" name="Shape 68"/>
            <p:cNvCxnSpPr/>
            <p:nvPr/>
          </p:nvCxnSpPr>
          <p:spPr>
            <a:xfrm rot="-5400000">
              <a:off x="1278235" y="527761"/>
              <a:ext cx="10443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69" name="Shape 69"/>
            <p:cNvCxnSpPr/>
            <p:nvPr/>
          </p:nvCxnSpPr>
          <p:spPr>
            <a:xfrm rot="-5400000">
              <a:off x="1590397" y="440776"/>
              <a:ext cx="879598"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70" name="Shape 70"/>
            <p:cNvCxnSpPr/>
            <p:nvPr/>
          </p:nvCxnSpPr>
          <p:spPr>
            <a:xfrm rot="-5400000">
              <a:off x="1883657" y="377227"/>
              <a:ext cx="7527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71" name="Shape 71"/>
            <p:cNvCxnSpPr/>
            <p:nvPr/>
          </p:nvCxnSpPr>
          <p:spPr>
            <a:xfrm rot="-5400000">
              <a:off x="2198065" y="292492"/>
              <a:ext cx="583499"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72" name="Shape 72"/>
            <p:cNvCxnSpPr/>
            <p:nvPr/>
          </p:nvCxnSpPr>
          <p:spPr>
            <a:xfrm rot="-5400000">
              <a:off x="2521026" y="199375"/>
              <a:ext cx="3972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73" name="Shape 73"/>
            <p:cNvCxnSpPr/>
            <p:nvPr/>
          </p:nvCxnSpPr>
          <p:spPr>
            <a:xfrm rot="-5400000">
              <a:off x="2801688" y="148626"/>
              <a:ext cx="295498"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74" name="Shape 74"/>
            <p:cNvCxnSpPr/>
            <p:nvPr/>
          </p:nvCxnSpPr>
          <p:spPr>
            <a:xfrm rot="-5400000">
              <a:off x="3079241" y="102444"/>
              <a:ext cx="201599"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75" name="Shape 75"/>
            <p:cNvCxnSpPr/>
            <p:nvPr/>
          </p:nvCxnSpPr>
          <p:spPr>
            <a:xfrm rot="-5400000">
              <a:off x="3324762" y="85075"/>
              <a:ext cx="168600" cy="1500"/>
            </a:xfrm>
            <a:prstGeom prst="straightConnector1">
              <a:avLst/>
            </a:prstGeom>
            <a:noFill/>
            <a:ln w="12700" cap="flat">
              <a:solidFill>
                <a:srgbClr val="B7CCE4">
                  <a:alpha val="53333"/>
                </a:srgbClr>
              </a:solidFill>
              <a:prstDash val="solid"/>
              <a:round/>
              <a:headEnd type="none" w="med" len="med"/>
              <a:tailEnd type="none" w="med" len="med"/>
            </a:ln>
          </p:spPr>
        </p:cxnSp>
      </p:gr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grpSp>
        <p:nvGrpSpPr>
          <p:cNvPr id="106" name="Shape 106"/>
          <p:cNvGrpSpPr/>
          <p:nvPr/>
        </p:nvGrpSpPr>
        <p:grpSpPr>
          <a:xfrm>
            <a:off x="33867" y="-69"/>
            <a:ext cx="3409812" cy="2107677"/>
            <a:chOff x="0" y="1493"/>
            <a:chExt cx="3409812" cy="2810236"/>
          </a:xfrm>
        </p:grpSpPr>
        <p:cxnSp>
          <p:nvCxnSpPr>
            <p:cNvPr id="107" name="Shape 107"/>
            <p:cNvCxnSpPr/>
            <p:nvPr/>
          </p:nvCxnSpPr>
          <p:spPr>
            <a:xfrm>
              <a:off x="0" y="245541"/>
              <a:ext cx="3251099"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08" name="Shape 108"/>
            <p:cNvCxnSpPr/>
            <p:nvPr/>
          </p:nvCxnSpPr>
          <p:spPr>
            <a:xfrm rot="-5400000">
              <a:off x="-1212177" y="1407880"/>
              <a:ext cx="28062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09" name="Shape 109"/>
            <p:cNvCxnSpPr/>
            <p:nvPr/>
          </p:nvCxnSpPr>
          <p:spPr>
            <a:xfrm>
              <a:off x="0" y="474143"/>
              <a:ext cx="2666998"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10" name="Shape 110"/>
            <p:cNvCxnSpPr/>
            <p:nvPr/>
          </p:nvCxnSpPr>
          <p:spPr>
            <a:xfrm>
              <a:off x="0" y="702743"/>
              <a:ext cx="21675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11" name="Shape 111"/>
            <p:cNvCxnSpPr/>
            <p:nvPr/>
          </p:nvCxnSpPr>
          <p:spPr>
            <a:xfrm>
              <a:off x="0" y="931341"/>
              <a:ext cx="1862699"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12" name="Shape 112"/>
            <p:cNvCxnSpPr/>
            <p:nvPr/>
          </p:nvCxnSpPr>
          <p:spPr>
            <a:xfrm>
              <a:off x="0" y="1159941"/>
              <a:ext cx="1490098"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13" name="Shape 113"/>
            <p:cNvCxnSpPr/>
            <p:nvPr/>
          </p:nvCxnSpPr>
          <p:spPr>
            <a:xfrm>
              <a:off x="0" y="1388541"/>
              <a:ext cx="1219199"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14" name="Shape 114"/>
            <p:cNvCxnSpPr/>
            <p:nvPr/>
          </p:nvCxnSpPr>
          <p:spPr>
            <a:xfrm>
              <a:off x="0" y="1617141"/>
              <a:ext cx="990598"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15" name="Shape 115"/>
            <p:cNvCxnSpPr/>
            <p:nvPr/>
          </p:nvCxnSpPr>
          <p:spPr>
            <a:xfrm>
              <a:off x="0" y="1845741"/>
              <a:ext cx="7452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16" name="Shape 116"/>
            <p:cNvCxnSpPr/>
            <p:nvPr/>
          </p:nvCxnSpPr>
          <p:spPr>
            <a:xfrm>
              <a:off x="0" y="2074341"/>
              <a:ext cx="533399"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17" name="Shape 117"/>
            <p:cNvCxnSpPr/>
            <p:nvPr/>
          </p:nvCxnSpPr>
          <p:spPr>
            <a:xfrm>
              <a:off x="0" y="2302942"/>
              <a:ext cx="262498"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18" name="Shape 118"/>
            <p:cNvCxnSpPr/>
            <p:nvPr/>
          </p:nvCxnSpPr>
          <p:spPr>
            <a:xfrm rot="-5400000">
              <a:off x="-814261" y="1238114"/>
              <a:ext cx="2468399"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19" name="Shape 119"/>
            <p:cNvCxnSpPr/>
            <p:nvPr/>
          </p:nvCxnSpPr>
          <p:spPr>
            <a:xfrm rot="-5400000">
              <a:off x="-357712" y="1014527"/>
              <a:ext cx="2018099"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20" name="Shape 120"/>
            <p:cNvCxnSpPr/>
            <p:nvPr/>
          </p:nvCxnSpPr>
          <p:spPr>
            <a:xfrm rot="-5400000">
              <a:off x="-852" y="887576"/>
              <a:ext cx="1763998"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21" name="Shape 121"/>
            <p:cNvCxnSpPr/>
            <p:nvPr/>
          </p:nvCxnSpPr>
          <p:spPr>
            <a:xfrm rot="-5400000">
              <a:off x="326307" y="790194"/>
              <a:ext cx="15693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22" name="Shape 122"/>
            <p:cNvCxnSpPr/>
            <p:nvPr/>
          </p:nvCxnSpPr>
          <p:spPr>
            <a:xfrm rot="-5400000">
              <a:off x="636516" y="709725"/>
              <a:ext cx="14085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23" name="Shape 123"/>
            <p:cNvCxnSpPr/>
            <p:nvPr/>
          </p:nvCxnSpPr>
          <p:spPr>
            <a:xfrm rot="-5400000">
              <a:off x="972228" y="603961"/>
              <a:ext cx="11967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24" name="Shape 124"/>
            <p:cNvCxnSpPr/>
            <p:nvPr/>
          </p:nvCxnSpPr>
          <p:spPr>
            <a:xfrm rot="-5400000">
              <a:off x="1278235" y="527761"/>
              <a:ext cx="10443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25" name="Shape 125"/>
            <p:cNvCxnSpPr/>
            <p:nvPr/>
          </p:nvCxnSpPr>
          <p:spPr>
            <a:xfrm rot="-5400000">
              <a:off x="1590397" y="440776"/>
              <a:ext cx="879598"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26" name="Shape 126"/>
            <p:cNvCxnSpPr/>
            <p:nvPr/>
          </p:nvCxnSpPr>
          <p:spPr>
            <a:xfrm rot="-5400000">
              <a:off x="1883657" y="377227"/>
              <a:ext cx="7527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27" name="Shape 127"/>
            <p:cNvCxnSpPr/>
            <p:nvPr/>
          </p:nvCxnSpPr>
          <p:spPr>
            <a:xfrm rot="-5400000">
              <a:off x="2198065" y="292492"/>
              <a:ext cx="583499"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28" name="Shape 128"/>
            <p:cNvCxnSpPr/>
            <p:nvPr/>
          </p:nvCxnSpPr>
          <p:spPr>
            <a:xfrm rot="-5400000">
              <a:off x="2521026" y="199375"/>
              <a:ext cx="3972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29" name="Shape 129"/>
            <p:cNvCxnSpPr/>
            <p:nvPr/>
          </p:nvCxnSpPr>
          <p:spPr>
            <a:xfrm rot="-5400000">
              <a:off x="2801688" y="148626"/>
              <a:ext cx="295498"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30" name="Shape 130"/>
            <p:cNvCxnSpPr/>
            <p:nvPr/>
          </p:nvCxnSpPr>
          <p:spPr>
            <a:xfrm rot="-5400000">
              <a:off x="3079241" y="102444"/>
              <a:ext cx="201599"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31" name="Shape 131"/>
            <p:cNvCxnSpPr/>
            <p:nvPr/>
          </p:nvCxnSpPr>
          <p:spPr>
            <a:xfrm rot="-5400000">
              <a:off x="3324762" y="85075"/>
              <a:ext cx="168600" cy="1500"/>
            </a:xfrm>
            <a:prstGeom prst="straightConnector1">
              <a:avLst/>
            </a:prstGeom>
            <a:noFill/>
            <a:ln w="12700" cap="flat">
              <a:solidFill>
                <a:srgbClr val="B7CCE4">
                  <a:alpha val="53333"/>
                </a:srgbClr>
              </a:solidFill>
              <a:prstDash val="solid"/>
              <a:round/>
              <a:headEnd type="none" w="med" len="med"/>
              <a:tailEnd type="none" w="med" len="med"/>
            </a:ln>
          </p:spPr>
        </p:cxnSp>
      </p:grpSp>
      <p:sp>
        <p:nvSpPr>
          <p:cNvPr id="132" name="Shape 132"/>
          <p:cNvSpPr txBox="1">
            <a:spLocks noGrp="1"/>
          </p:cNvSpPr>
          <p:nvPr>
            <p:ph type="title"/>
          </p:nvPr>
        </p:nvSpPr>
        <p:spPr>
          <a:xfrm>
            <a:off x="457200" y="205978"/>
            <a:ext cx="8229600" cy="857400"/>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buClr>
                <a:schemeClr val="lt1"/>
              </a:buClr>
              <a:buFont typeface="Arial"/>
              <a:buNone/>
              <a:defRPr/>
            </a:lvl1pPr>
            <a:lvl2pPr marL="0" marR="0" indent="0" algn="l" rtl="0">
              <a:lnSpc>
                <a:spcPct val="100000"/>
              </a:lnSpc>
              <a:spcBef>
                <a:spcPts val="0"/>
              </a:spcBef>
              <a:spcAft>
                <a:spcPts val="0"/>
              </a:spcAft>
              <a:buClr>
                <a:schemeClr val="lt1"/>
              </a:buClr>
              <a:buFont typeface="Arial"/>
              <a:buNone/>
              <a:defRPr/>
            </a:lvl2pPr>
            <a:lvl3pPr marL="0" marR="0" indent="0" algn="l" rtl="0">
              <a:spcBef>
                <a:spcPts val="0"/>
              </a:spcBef>
              <a:buClr>
                <a:schemeClr val="lt1"/>
              </a:buClr>
              <a:buFont typeface="Arial"/>
              <a:buNone/>
              <a:defRPr/>
            </a:lvl3pPr>
            <a:lvl4pPr marL="0" marR="0" indent="0" algn="l" rtl="0">
              <a:spcBef>
                <a:spcPts val="0"/>
              </a:spcBef>
              <a:buClr>
                <a:schemeClr val="lt1"/>
              </a:buClr>
              <a:buFont typeface="Arial"/>
              <a:buNone/>
              <a:defRPr/>
            </a:lvl4pPr>
            <a:lvl5pPr marL="0" marR="0" indent="0" algn="l" rtl="0">
              <a:spcBef>
                <a:spcPts val="0"/>
              </a:spcBef>
              <a:buClr>
                <a:schemeClr val="lt1"/>
              </a:buClr>
              <a:buFont typeface="Arial"/>
              <a:buNone/>
              <a:defRPr/>
            </a:lvl5pPr>
            <a:lvl6pPr marL="0" marR="0" indent="0" algn="l" rtl="0">
              <a:spcBef>
                <a:spcPts val="0"/>
              </a:spcBef>
              <a:buClr>
                <a:schemeClr val="lt1"/>
              </a:buClr>
              <a:buFont typeface="Arial"/>
              <a:buNone/>
              <a:defRPr/>
            </a:lvl6pPr>
            <a:lvl7pPr marL="0" marR="0" indent="0" algn="l" rtl="0">
              <a:spcBef>
                <a:spcPts val="0"/>
              </a:spcBef>
              <a:buClr>
                <a:schemeClr val="lt1"/>
              </a:buClr>
              <a:buFont typeface="Arial"/>
              <a:buNone/>
              <a:defRPr/>
            </a:lvl7pPr>
            <a:lvl8pPr marL="0" marR="0" indent="0" algn="l" rtl="0">
              <a:spcBef>
                <a:spcPts val="0"/>
              </a:spcBef>
              <a:buClr>
                <a:schemeClr val="lt1"/>
              </a:buClr>
              <a:buFont typeface="Arial"/>
              <a:buNone/>
              <a:defRPr/>
            </a:lvl8pPr>
            <a:lvl9pPr marL="0" marR="0" indent="0" algn="l" rtl="0">
              <a:spcBef>
                <a:spcPts val="0"/>
              </a:spcBef>
              <a:buClr>
                <a:schemeClr val="lt1"/>
              </a:buClr>
              <a:buFont typeface="Arial"/>
              <a:buNone/>
              <a:defRPr/>
            </a:lvl9pPr>
          </a:lstStyle>
          <a:p>
            <a:endParaRPr/>
          </a:p>
        </p:txBody>
      </p:sp>
      <p:sp>
        <p:nvSpPr>
          <p:cNvPr id="133" name="Shape 133"/>
          <p:cNvSpPr txBox="1">
            <a:spLocks noGrp="1"/>
          </p:cNvSpPr>
          <p:nvPr>
            <p:ph type="body" idx="1"/>
          </p:nvPr>
        </p:nvSpPr>
        <p:spPr>
          <a:xfrm>
            <a:off x="457200" y="1200150"/>
            <a:ext cx="8229600" cy="33945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chemeClr val="dk2"/>
              </a:buClr>
              <a:buFont typeface="Arial"/>
              <a:buNone/>
              <a:defRPr/>
            </a:lvl1pPr>
            <a:lvl2pPr marL="0" marR="0" indent="0" algn="l" rtl="0">
              <a:lnSpc>
                <a:spcPct val="100000"/>
              </a:lnSpc>
              <a:spcBef>
                <a:spcPts val="360"/>
              </a:spcBef>
              <a:spcAft>
                <a:spcPts val="0"/>
              </a:spcAft>
              <a:buClr>
                <a:schemeClr val="dk2"/>
              </a:buClr>
              <a:buFont typeface="Arial"/>
              <a:buNone/>
              <a:defRPr/>
            </a:lvl2pPr>
            <a:lvl3pPr marL="0" marR="0" indent="0" algn="l" rtl="0">
              <a:lnSpc>
                <a:spcPct val="100000"/>
              </a:lnSpc>
              <a:spcBef>
                <a:spcPts val="360"/>
              </a:spcBef>
              <a:spcAft>
                <a:spcPts val="0"/>
              </a:spcAft>
              <a:buClr>
                <a:schemeClr val="dk2"/>
              </a:buClr>
              <a:buFont typeface="Arial"/>
              <a:buNone/>
              <a:defRPr/>
            </a:lvl3pPr>
            <a:lvl4pPr marL="0" marR="0" indent="0" algn="l" rtl="0">
              <a:lnSpc>
                <a:spcPct val="100000"/>
              </a:lnSpc>
              <a:spcBef>
                <a:spcPts val="360"/>
              </a:spcBef>
              <a:spcAft>
                <a:spcPts val="0"/>
              </a:spcAft>
              <a:buClr>
                <a:schemeClr val="dk2"/>
              </a:buClr>
              <a:buFont typeface="Arial"/>
              <a:buNone/>
              <a:defRPr/>
            </a:lvl4pPr>
            <a:lvl5pPr marL="0" marR="0" indent="0" algn="l" rtl="0">
              <a:lnSpc>
                <a:spcPct val="100000"/>
              </a:lnSpc>
              <a:spcBef>
                <a:spcPts val="360"/>
              </a:spcBef>
              <a:spcAft>
                <a:spcPts val="0"/>
              </a:spcAft>
              <a:buClr>
                <a:schemeClr val="dk2"/>
              </a:buClr>
              <a:buFont typeface="Arial"/>
              <a:buNone/>
              <a:defRPr/>
            </a:lvl5pPr>
            <a:lvl6pPr marL="0" marR="0" indent="0" algn="l" rtl="0">
              <a:lnSpc>
                <a:spcPct val="100000"/>
              </a:lnSpc>
              <a:spcBef>
                <a:spcPts val="360"/>
              </a:spcBef>
              <a:spcAft>
                <a:spcPts val="0"/>
              </a:spcAft>
              <a:buClr>
                <a:schemeClr val="dk2"/>
              </a:buClr>
              <a:buFont typeface="Arial"/>
              <a:buNone/>
              <a:defRPr/>
            </a:lvl6pPr>
            <a:lvl7pPr marL="0" marR="0" indent="0" algn="l" rtl="0">
              <a:lnSpc>
                <a:spcPct val="100000"/>
              </a:lnSpc>
              <a:spcBef>
                <a:spcPts val="360"/>
              </a:spcBef>
              <a:spcAft>
                <a:spcPts val="0"/>
              </a:spcAft>
              <a:buClr>
                <a:schemeClr val="dk2"/>
              </a:buClr>
              <a:buFont typeface="Arial"/>
              <a:buNone/>
              <a:defRPr/>
            </a:lvl7pPr>
            <a:lvl8pPr marL="0" marR="0" indent="0" algn="l" rtl="0">
              <a:lnSpc>
                <a:spcPct val="100000"/>
              </a:lnSpc>
              <a:spcBef>
                <a:spcPts val="360"/>
              </a:spcBef>
              <a:spcAft>
                <a:spcPts val="0"/>
              </a:spcAft>
              <a:buClr>
                <a:schemeClr val="dk2"/>
              </a:buClr>
              <a:buFont typeface="Arial"/>
              <a:buNone/>
              <a:defRPr/>
            </a:lvl8pPr>
            <a:lvl9pPr marL="0" marR="0" indent="0" algn="l" rtl="0">
              <a:lnSpc>
                <a:spcPct val="100000"/>
              </a:lnSpc>
              <a:spcBef>
                <a:spcPts val="360"/>
              </a:spcBef>
              <a:spcAft>
                <a:spcPts val="0"/>
              </a:spcAft>
              <a:buClr>
                <a:schemeClr val="dk2"/>
              </a:buClr>
              <a:buFont typeface="Arial"/>
              <a:buNone/>
              <a:defRPr/>
            </a:lvl9pPr>
          </a:lstStyle>
          <a:p>
            <a:endParaRPr/>
          </a:p>
        </p:txBody>
      </p:sp>
      <p:grpSp>
        <p:nvGrpSpPr>
          <p:cNvPr id="134" name="Shape 134"/>
          <p:cNvGrpSpPr/>
          <p:nvPr/>
        </p:nvGrpSpPr>
        <p:grpSpPr>
          <a:xfrm rot="10800000">
            <a:off x="5734187" y="3035892"/>
            <a:ext cx="3409812" cy="2107677"/>
            <a:chOff x="0" y="1493"/>
            <a:chExt cx="3409812" cy="2810236"/>
          </a:xfrm>
        </p:grpSpPr>
        <p:cxnSp>
          <p:nvCxnSpPr>
            <p:cNvPr id="135" name="Shape 135"/>
            <p:cNvCxnSpPr/>
            <p:nvPr/>
          </p:nvCxnSpPr>
          <p:spPr>
            <a:xfrm>
              <a:off x="0" y="245541"/>
              <a:ext cx="3251099"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36" name="Shape 136"/>
            <p:cNvCxnSpPr/>
            <p:nvPr/>
          </p:nvCxnSpPr>
          <p:spPr>
            <a:xfrm rot="-5400000">
              <a:off x="-1212177" y="1407880"/>
              <a:ext cx="28062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37" name="Shape 137"/>
            <p:cNvCxnSpPr/>
            <p:nvPr/>
          </p:nvCxnSpPr>
          <p:spPr>
            <a:xfrm>
              <a:off x="0" y="474143"/>
              <a:ext cx="2666998"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38" name="Shape 138"/>
            <p:cNvCxnSpPr/>
            <p:nvPr/>
          </p:nvCxnSpPr>
          <p:spPr>
            <a:xfrm>
              <a:off x="0" y="702743"/>
              <a:ext cx="21675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39" name="Shape 139"/>
            <p:cNvCxnSpPr/>
            <p:nvPr/>
          </p:nvCxnSpPr>
          <p:spPr>
            <a:xfrm>
              <a:off x="0" y="931341"/>
              <a:ext cx="1862699"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40" name="Shape 140"/>
            <p:cNvCxnSpPr/>
            <p:nvPr/>
          </p:nvCxnSpPr>
          <p:spPr>
            <a:xfrm>
              <a:off x="0" y="1159941"/>
              <a:ext cx="1490098"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41" name="Shape 141"/>
            <p:cNvCxnSpPr/>
            <p:nvPr/>
          </p:nvCxnSpPr>
          <p:spPr>
            <a:xfrm>
              <a:off x="0" y="1388541"/>
              <a:ext cx="1219199"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42" name="Shape 142"/>
            <p:cNvCxnSpPr/>
            <p:nvPr/>
          </p:nvCxnSpPr>
          <p:spPr>
            <a:xfrm>
              <a:off x="0" y="1617141"/>
              <a:ext cx="990598"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43" name="Shape 143"/>
            <p:cNvCxnSpPr/>
            <p:nvPr/>
          </p:nvCxnSpPr>
          <p:spPr>
            <a:xfrm>
              <a:off x="0" y="1845741"/>
              <a:ext cx="7452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44" name="Shape 144"/>
            <p:cNvCxnSpPr/>
            <p:nvPr/>
          </p:nvCxnSpPr>
          <p:spPr>
            <a:xfrm>
              <a:off x="0" y="2074341"/>
              <a:ext cx="533399"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45" name="Shape 145"/>
            <p:cNvCxnSpPr/>
            <p:nvPr/>
          </p:nvCxnSpPr>
          <p:spPr>
            <a:xfrm>
              <a:off x="0" y="2302942"/>
              <a:ext cx="262498"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46" name="Shape 146"/>
            <p:cNvCxnSpPr/>
            <p:nvPr/>
          </p:nvCxnSpPr>
          <p:spPr>
            <a:xfrm rot="-5400000">
              <a:off x="-814261" y="1238114"/>
              <a:ext cx="2468399"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47" name="Shape 147"/>
            <p:cNvCxnSpPr/>
            <p:nvPr/>
          </p:nvCxnSpPr>
          <p:spPr>
            <a:xfrm rot="-5400000">
              <a:off x="-357712" y="1014527"/>
              <a:ext cx="2018099"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48" name="Shape 148"/>
            <p:cNvCxnSpPr/>
            <p:nvPr/>
          </p:nvCxnSpPr>
          <p:spPr>
            <a:xfrm rot="-5400000">
              <a:off x="-852" y="887576"/>
              <a:ext cx="1763998"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49" name="Shape 149"/>
            <p:cNvCxnSpPr/>
            <p:nvPr/>
          </p:nvCxnSpPr>
          <p:spPr>
            <a:xfrm rot="-5400000">
              <a:off x="326307" y="790194"/>
              <a:ext cx="15693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50" name="Shape 150"/>
            <p:cNvCxnSpPr/>
            <p:nvPr/>
          </p:nvCxnSpPr>
          <p:spPr>
            <a:xfrm rot="-5400000">
              <a:off x="636516" y="709725"/>
              <a:ext cx="14085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51" name="Shape 151"/>
            <p:cNvCxnSpPr/>
            <p:nvPr/>
          </p:nvCxnSpPr>
          <p:spPr>
            <a:xfrm rot="-5400000">
              <a:off x="972228" y="603961"/>
              <a:ext cx="11967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52" name="Shape 152"/>
            <p:cNvCxnSpPr/>
            <p:nvPr/>
          </p:nvCxnSpPr>
          <p:spPr>
            <a:xfrm rot="-5400000">
              <a:off x="1278235" y="527761"/>
              <a:ext cx="10443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53" name="Shape 153"/>
            <p:cNvCxnSpPr/>
            <p:nvPr/>
          </p:nvCxnSpPr>
          <p:spPr>
            <a:xfrm rot="-5400000">
              <a:off x="1590397" y="440776"/>
              <a:ext cx="879598"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54" name="Shape 154"/>
            <p:cNvCxnSpPr/>
            <p:nvPr/>
          </p:nvCxnSpPr>
          <p:spPr>
            <a:xfrm rot="-5400000">
              <a:off x="1883657" y="377227"/>
              <a:ext cx="7527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55" name="Shape 155"/>
            <p:cNvCxnSpPr/>
            <p:nvPr/>
          </p:nvCxnSpPr>
          <p:spPr>
            <a:xfrm rot="-5400000">
              <a:off x="2198065" y="292492"/>
              <a:ext cx="583499"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56" name="Shape 156"/>
            <p:cNvCxnSpPr/>
            <p:nvPr/>
          </p:nvCxnSpPr>
          <p:spPr>
            <a:xfrm rot="-5400000">
              <a:off x="2521026" y="199375"/>
              <a:ext cx="397200"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57" name="Shape 157"/>
            <p:cNvCxnSpPr/>
            <p:nvPr/>
          </p:nvCxnSpPr>
          <p:spPr>
            <a:xfrm rot="-5400000">
              <a:off x="2801688" y="148626"/>
              <a:ext cx="295498"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58" name="Shape 158"/>
            <p:cNvCxnSpPr/>
            <p:nvPr/>
          </p:nvCxnSpPr>
          <p:spPr>
            <a:xfrm rot="-5400000">
              <a:off x="3079241" y="102444"/>
              <a:ext cx="201599" cy="1500"/>
            </a:xfrm>
            <a:prstGeom prst="straightConnector1">
              <a:avLst/>
            </a:prstGeom>
            <a:noFill/>
            <a:ln w="12700" cap="flat">
              <a:solidFill>
                <a:srgbClr val="B7CCE4">
                  <a:alpha val="53333"/>
                </a:srgbClr>
              </a:solidFill>
              <a:prstDash val="solid"/>
              <a:round/>
              <a:headEnd type="none" w="med" len="med"/>
              <a:tailEnd type="none" w="med" len="med"/>
            </a:ln>
          </p:spPr>
        </p:cxnSp>
        <p:cxnSp>
          <p:nvCxnSpPr>
            <p:cNvPr id="159" name="Shape 159"/>
            <p:cNvCxnSpPr/>
            <p:nvPr/>
          </p:nvCxnSpPr>
          <p:spPr>
            <a:xfrm rot="-5400000">
              <a:off x="3324762" y="85075"/>
              <a:ext cx="168600" cy="1500"/>
            </a:xfrm>
            <a:prstGeom prst="straightConnector1">
              <a:avLst/>
            </a:prstGeom>
            <a:noFill/>
            <a:ln w="12700" cap="flat">
              <a:solidFill>
                <a:srgbClr val="B7CCE4">
                  <a:alpha val="53333"/>
                </a:srgbClr>
              </a:solidFill>
              <a:prstDash val="solid"/>
              <a:round/>
              <a:headEnd type="none" w="med" len="med"/>
              <a:tailEnd type="none" w="med" len="med"/>
            </a:ln>
          </p:spPr>
        </p:cxnSp>
      </p:gr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05978"/>
            <a:ext cx="8229600" cy="857400"/>
          </a:xfrm>
          <a:prstGeom prst="rect">
            <a:avLst/>
          </a:prstGeom>
          <a:noFill/>
          <a:ln>
            <a:noFill/>
          </a:ln>
        </p:spPr>
        <p:txBody>
          <a:bodyPr lIns="91425" tIns="91425" rIns="91425" bIns="91425" anchor="b" anchorCtr="0"/>
          <a:lstStyle>
            <a:lvl1pPr>
              <a:spcBef>
                <a:spcPts val="0"/>
              </a:spcBef>
              <a:buClr>
                <a:schemeClr val="dk1"/>
              </a:buClr>
              <a:buSzPct val="100000"/>
              <a:buNone/>
              <a:defRPr sz="3600" b="1">
                <a:solidFill>
                  <a:schemeClr val="dk1"/>
                </a:solidFill>
              </a:defRPr>
            </a:lvl1pPr>
            <a:lvl2pPr>
              <a:spcBef>
                <a:spcPts val="0"/>
              </a:spcBef>
              <a:buClr>
                <a:schemeClr val="dk1"/>
              </a:buClr>
              <a:buSzPct val="100000"/>
              <a:buNone/>
              <a:defRPr sz="3600" b="1">
                <a:solidFill>
                  <a:schemeClr val="dk1"/>
                </a:solidFill>
              </a:defRPr>
            </a:lvl2pPr>
            <a:lvl3pPr>
              <a:spcBef>
                <a:spcPts val="0"/>
              </a:spcBef>
              <a:buClr>
                <a:schemeClr val="dk1"/>
              </a:buClr>
              <a:buSzPct val="100000"/>
              <a:buNone/>
              <a:defRPr sz="3600" b="1">
                <a:solidFill>
                  <a:schemeClr val="dk1"/>
                </a:solidFill>
              </a:defRPr>
            </a:lvl3pPr>
            <a:lvl4pPr>
              <a:spcBef>
                <a:spcPts val="0"/>
              </a:spcBef>
              <a:buClr>
                <a:schemeClr val="dk1"/>
              </a:buClr>
              <a:buSzPct val="100000"/>
              <a:buNone/>
              <a:defRPr sz="3600" b="1">
                <a:solidFill>
                  <a:schemeClr val="dk1"/>
                </a:solidFill>
              </a:defRPr>
            </a:lvl4pPr>
            <a:lvl5pPr>
              <a:spcBef>
                <a:spcPts val="0"/>
              </a:spcBef>
              <a:buClr>
                <a:schemeClr val="dk1"/>
              </a:buClr>
              <a:buSzPct val="100000"/>
              <a:buNone/>
              <a:defRPr sz="3600" b="1">
                <a:solidFill>
                  <a:schemeClr val="dk1"/>
                </a:solidFill>
              </a:defRPr>
            </a:lvl5pPr>
            <a:lvl6pPr>
              <a:spcBef>
                <a:spcPts val="0"/>
              </a:spcBef>
              <a:buClr>
                <a:schemeClr val="dk1"/>
              </a:buClr>
              <a:buSzPct val="100000"/>
              <a:buNone/>
              <a:defRPr sz="3600" b="1">
                <a:solidFill>
                  <a:schemeClr val="dk1"/>
                </a:solidFill>
              </a:defRPr>
            </a:lvl6pPr>
            <a:lvl7pPr>
              <a:spcBef>
                <a:spcPts val="0"/>
              </a:spcBef>
              <a:buClr>
                <a:schemeClr val="dk1"/>
              </a:buClr>
              <a:buSzPct val="100000"/>
              <a:buNone/>
              <a:defRPr sz="3600" b="1">
                <a:solidFill>
                  <a:schemeClr val="dk1"/>
                </a:solidFill>
              </a:defRPr>
            </a:lvl7pPr>
            <a:lvl8pPr>
              <a:spcBef>
                <a:spcPts val="0"/>
              </a:spcBef>
              <a:buClr>
                <a:schemeClr val="dk1"/>
              </a:buClr>
              <a:buSzPct val="100000"/>
              <a:buNone/>
              <a:defRPr sz="3600" b="1">
                <a:solidFill>
                  <a:schemeClr val="dk1"/>
                </a:solidFill>
              </a:defRPr>
            </a:lvl8pPr>
            <a:lvl9pPr>
              <a:spcBef>
                <a:spcPts val="0"/>
              </a:spcBef>
              <a:buClr>
                <a:schemeClr val="dk1"/>
              </a:buClr>
              <a:buSzPct val="100000"/>
              <a:buNone/>
              <a:defRPr sz="3600" b="1">
                <a:solidFill>
                  <a:schemeClr val="dk1"/>
                </a:solidFill>
              </a:defRPr>
            </a:lvl9pPr>
          </a:lstStyle>
          <a:p>
            <a:endParaRPr/>
          </a:p>
        </p:txBody>
      </p:sp>
      <p:sp>
        <p:nvSpPr>
          <p:cNvPr id="6" name="Shape 6"/>
          <p:cNvSpPr txBox="1">
            <a:spLocks noGrp="1"/>
          </p:cNvSpPr>
          <p:nvPr>
            <p:ph type="body" idx="1"/>
          </p:nvPr>
        </p:nvSpPr>
        <p:spPr>
          <a:xfrm>
            <a:off x="457200" y="1200150"/>
            <a:ext cx="8229600" cy="3725699"/>
          </a:xfrm>
          <a:prstGeom prst="rect">
            <a:avLst/>
          </a:prstGeom>
          <a:noFill/>
          <a:ln>
            <a:noFill/>
          </a:ln>
        </p:spPr>
        <p:txBody>
          <a:bodyPr lIns="91425" tIns="91425" rIns="91425" bIns="91425" anchor="t" anchorCtr="0"/>
          <a:lstStyle>
            <a:lvl1pPr>
              <a:spcBef>
                <a:spcPts val="600"/>
              </a:spcBef>
              <a:buClr>
                <a:schemeClr val="dk1"/>
              </a:buClr>
              <a:buSzPct val="100000"/>
              <a:defRPr sz="3000">
                <a:solidFill>
                  <a:schemeClr val="dk1"/>
                </a:solidFill>
              </a:defRPr>
            </a:lvl1pPr>
            <a:lvl2pPr>
              <a:spcBef>
                <a:spcPts val="480"/>
              </a:spcBef>
              <a:buClr>
                <a:schemeClr val="dk1"/>
              </a:buClr>
              <a:buSzPct val="100000"/>
              <a:defRPr sz="2400">
                <a:solidFill>
                  <a:schemeClr val="dk1"/>
                </a:solidFill>
              </a:defRPr>
            </a:lvl2pPr>
            <a:lvl3pPr>
              <a:spcBef>
                <a:spcPts val="480"/>
              </a:spcBef>
              <a:buClr>
                <a:schemeClr val="dk1"/>
              </a:buClr>
              <a:buSzPct val="100000"/>
              <a:defRPr sz="2400">
                <a:solidFill>
                  <a:schemeClr val="dk1"/>
                </a:solidFill>
              </a:defRPr>
            </a:lvl3pPr>
            <a:lvl4pPr>
              <a:spcBef>
                <a:spcPts val="360"/>
              </a:spcBef>
              <a:buClr>
                <a:schemeClr val="dk1"/>
              </a:buClr>
              <a:buSzPct val="100000"/>
              <a:defRPr sz="1800">
                <a:solidFill>
                  <a:schemeClr val="dk1"/>
                </a:solidFill>
              </a:defRPr>
            </a:lvl4pPr>
            <a:lvl5pPr>
              <a:spcBef>
                <a:spcPts val="360"/>
              </a:spcBef>
              <a:buClr>
                <a:schemeClr val="dk1"/>
              </a:buClr>
              <a:buSzPct val="100000"/>
              <a:defRPr sz="1800">
                <a:solidFill>
                  <a:schemeClr val="dk1"/>
                </a:solidFill>
              </a:defRPr>
            </a:lvl5pPr>
            <a:lvl6pPr>
              <a:spcBef>
                <a:spcPts val="360"/>
              </a:spcBef>
              <a:buClr>
                <a:schemeClr val="dk1"/>
              </a:buClr>
              <a:buSzPct val="100000"/>
              <a:defRPr sz="1800">
                <a:solidFill>
                  <a:schemeClr val="dk1"/>
                </a:solidFill>
              </a:defRPr>
            </a:lvl6pPr>
            <a:lvl7pPr>
              <a:spcBef>
                <a:spcPts val="360"/>
              </a:spcBef>
              <a:buClr>
                <a:schemeClr val="dk1"/>
              </a:buClr>
              <a:buSzPct val="100000"/>
              <a:defRPr sz="1800">
                <a:solidFill>
                  <a:schemeClr val="dk1"/>
                </a:solidFill>
              </a:defRPr>
            </a:lvl7pPr>
            <a:lvl8pPr>
              <a:spcBef>
                <a:spcPts val="360"/>
              </a:spcBef>
              <a:buClr>
                <a:schemeClr val="dk1"/>
              </a:buClr>
              <a:buSzPct val="100000"/>
              <a:defRPr sz="1800">
                <a:solidFill>
                  <a:schemeClr val="dk1"/>
                </a:solidFill>
              </a:defRPr>
            </a:lvl8pPr>
            <a:lvl9pPr>
              <a:spcBef>
                <a:spcPts val="360"/>
              </a:spcBef>
              <a:buClr>
                <a:schemeClr val="dk1"/>
              </a:buClr>
              <a:buSzPct val="100000"/>
              <a:defRPr sz="1800">
                <a:solidFill>
                  <a:schemeClr val="dk1"/>
                </a:solidFill>
              </a:defRPr>
            </a:lvl9pPr>
          </a:lstStyle>
          <a:p>
            <a:endParaRPr/>
          </a:p>
        </p:txBody>
      </p:sp>
    </p:spTree>
    <p:extLst>
      <p:ext uri="{BB962C8B-B14F-4D97-AF65-F5344CB8AC3E}">
        <p14:creationId xmlns:p14="http://schemas.microsoft.com/office/powerpoint/2010/main" val="1016533252"/>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mailto:alan.thibideau@gmail.com"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ctrTitle"/>
          </p:nvPr>
        </p:nvSpPr>
        <p:spPr>
          <a:xfrm>
            <a:off x="434750" y="1202278"/>
            <a:ext cx="8023499" cy="161069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4800" b="1" i="0" u="none" strike="noStrike" cap="none" baseline="0" dirty="0">
                <a:solidFill>
                  <a:srgbClr val="28555D"/>
                </a:solidFill>
                <a:latin typeface="Arial"/>
                <a:ea typeface="Arial"/>
                <a:cs typeface="Arial"/>
                <a:sym typeface="Arial"/>
                <a:rtl val="0"/>
              </a:rPr>
              <a:t>‘The Fundamental Error</a:t>
            </a:r>
          </a:p>
          <a:p>
            <a:pPr marL="0" marR="0" lvl="0" indent="0" algn="ctr" rtl="0">
              <a:lnSpc>
                <a:spcPct val="100000"/>
              </a:lnSpc>
              <a:spcBef>
                <a:spcPts val="0"/>
              </a:spcBef>
              <a:spcAft>
                <a:spcPts val="0"/>
              </a:spcAft>
              <a:buClr>
                <a:schemeClr val="dk1"/>
              </a:buClr>
              <a:buSzPct val="25000"/>
              <a:buFont typeface="Arial"/>
              <a:buNone/>
            </a:pPr>
            <a:r>
              <a:rPr lang="en" sz="4800" b="1" i="0" u="none" strike="noStrike" cap="none" baseline="0" dirty="0">
                <a:solidFill>
                  <a:srgbClr val="28555D"/>
                </a:solidFill>
                <a:latin typeface="Arial"/>
                <a:ea typeface="Arial"/>
                <a:cs typeface="Arial"/>
                <a:sym typeface="Arial"/>
                <a:rtl val="0"/>
              </a:rPr>
              <a:t>Of the Theory of Evolution’</a:t>
            </a:r>
          </a:p>
        </p:txBody>
      </p:sp>
      <p:sp>
        <p:nvSpPr>
          <p:cNvPr id="191" name="Shape 191"/>
          <p:cNvSpPr txBox="1">
            <a:spLocks noGrp="1"/>
          </p:cNvSpPr>
          <p:nvPr>
            <p:ph type="subTitle" idx="1"/>
          </p:nvPr>
        </p:nvSpPr>
        <p:spPr>
          <a:xfrm>
            <a:off x="685800" y="2700338"/>
            <a:ext cx="6400799" cy="6752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2"/>
              </a:buClr>
              <a:buSzPct val="25000"/>
              <a:buFont typeface="Arial"/>
              <a:buNone/>
            </a:pPr>
            <a:r>
              <a:rPr lang="en" sz="3000" dirty="0">
                <a:solidFill>
                  <a:schemeClr val="dk2"/>
                </a:solidFill>
              </a:rPr>
              <a:t>Sunday Service, August 2, 2016</a:t>
            </a:r>
            <a:endParaRPr lang="en" sz="3000" b="0" i="0" u="none" strike="noStrike" cap="none" baseline="0" dirty="0">
              <a:solidFill>
                <a:schemeClr val="dk2"/>
              </a:solidFill>
              <a:latin typeface="Arial"/>
              <a:ea typeface="Arial"/>
              <a:cs typeface="Arial"/>
              <a:sym typeface="Arial"/>
              <a:rtl val="0"/>
            </a:endParaRPr>
          </a:p>
        </p:txBody>
      </p:sp>
      <p:sp>
        <p:nvSpPr>
          <p:cNvPr id="2" name="TextBox 1">
            <a:extLst>
              <a:ext uri="{FF2B5EF4-FFF2-40B4-BE49-F238E27FC236}">
                <a16:creationId xmlns:a16="http://schemas.microsoft.com/office/drawing/2014/main" id="{391464AD-328A-D415-DD88-B7CE0B6A96AA}"/>
              </a:ext>
            </a:extLst>
          </p:cNvPr>
          <p:cNvSpPr txBox="1"/>
          <p:nvPr/>
        </p:nvSpPr>
        <p:spPr>
          <a:xfrm>
            <a:off x="2695739" y="3524711"/>
            <a:ext cx="2600820" cy="307777"/>
          </a:xfrm>
          <a:prstGeom prst="rect">
            <a:avLst/>
          </a:prstGeom>
          <a:noFill/>
        </p:spPr>
        <p:txBody>
          <a:bodyPr wrap="square" rtlCol="0">
            <a:spAutoFit/>
          </a:bodyPr>
          <a:lstStyle/>
          <a:p>
            <a:r>
              <a:rPr lang="en-US" dirty="0"/>
              <a:t>[Notes exist under each slide]</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457200" y="443345"/>
            <a:ext cx="8229600" cy="839932"/>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2000" b="1" i="1" dirty="0">
                <a:solidFill>
                  <a:schemeClr val="tx1"/>
                </a:solidFill>
              </a:rPr>
              <a:t>The Period of Divided Kingdoms of North and South</a:t>
            </a:r>
            <a:br>
              <a:rPr lang="en" sz="2000" b="1" i="1" dirty="0">
                <a:solidFill>
                  <a:schemeClr val="tx1"/>
                </a:solidFill>
              </a:rPr>
            </a:br>
            <a:r>
              <a:rPr lang="en" sz="2000" b="1" i="1" dirty="0">
                <a:solidFill>
                  <a:schemeClr val="tx1"/>
                </a:solidFill>
              </a:rPr>
              <a:t>and the Period of the Divided Kingdoms of East and West</a:t>
            </a:r>
          </a:p>
        </p:txBody>
      </p:sp>
      <p:sp>
        <p:nvSpPr>
          <p:cNvPr id="197" name="Shape 197"/>
          <p:cNvSpPr txBox="1">
            <a:spLocks noGrp="1"/>
          </p:cNvSpPr>
          <p:nvPr>
            <p:ph type="body" idx="1"/>
          </p:nvPr>
        </p:nvSpPr>
        <p:spPr>
          <a:prstGeom prst="rect">
            <a:avLst/>
          </a:prstGeom>
          <a:noFill/>
          <a:ln w="9525" cap="flat">
            <a:solidFill>
              <a:schemeClr val="lt1"/>
            </a:solidFill>
            <a:prstDash val="solid"/>
            <a:round/>
            <a:headEnd type="none" w="med" len="med"/>
            <a:tailEnd type="none" w="med" len="med"/>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b="1" dirty="0">
              <a:solidFill>
                <a:srgbClr val="134F5C"/>
              </a:solidFill>
            </a:endParaRPr>
          </a:p>
          <a:p>
            <a:pPr marL="0" marR="0" lvl="0" indent="0" algn="l" rtl="0">
              <a:lnSpc>
                <a:spcPct val="100000"/>
              </a:lnSpc>
              <a:spcBef>
                <a:spcPts val="0"/>
              </a:spcBef>
              <a:spcAft>
                <a:spcPts val="0"/>
              </a:spcAft>
              <a:buClr>
                <a:schemeClr val="dk1"/>
              </a:buClr>
              <a:buSzPct val="25000"/>
              <a:buFont typeface="Arial"/>
              <a:buNone/>
            </a:pPr>
            <a:r>
              <a:rPr lang="en" sz="2400" dirty="0">
                <a:solidFill>
                  <a:srgbClr val="134F5C"/>
                </a:solidFill>
              </a:rPr>
              <a:t>During the parallel period of the divided kingdoms of east and west, the papacy was corrupt. God sent prominent monks such as St. Thomas Aquinas and St. Francis of Assisi to admonish the papacy and promote internal reform in the Church. </a:t>
            </a:r>
          </a:p>
          <a:p>
            <a:pPr marL="0" marR="0" lvl="0" indent="0" algn="l" rtl="0">
              <a:lnSpc>
                <a:spcPct val="100000"/>
              </a:lnSpc>
              <a:spcBef>
                <a:spcPts val="0"/>
              </a:spcBef>
              <a:spcAft>
                <a:spcPts val="0"/>
              </a:spcAft>
              <a:buClr>
                <a:schemeClr val="dk1"/>
              </a:buClr>
              <a:buFont typeface="Arial"/>
              <a:buNone/>
            </a:pPr>
            <a:endParaRPr dirty="0">
              <a:solidFill>
                <a:srgbClr val="134F5C"/>
              </a:solidFill>
            </a:endParaRPr>
          </a:p>
          <a:p>
            <a:pPr marL="0" marR="0" lvl="0" indent="0" algn="l" rtl="0">
              <a:lnSpc>
                <a:spcPct val="100000"/>
              </a:lnSpc>
              <a:spcBef>
                <a:spcPts val="0"/>
              </a:spcBef>
              <a:spcAft>
                <a:spcPts val="0"/>
              </a:spcAft>
              <a:buClr>
                <a:schemeClr val="dk1"/>
              </a:buClr>
              <a:buFont typeface="Arial"/>
              <a:buNone/>
            </a:pPr>
            <a:endParaRPr b="0" i="0" u="none" strike="noStrike" cap="none" baseline="0" dirty="0">
              <a:solidFill>
                <a:srgbClr val="134F5C"/>
              </a:solidFill>
              <a:latin typeface="Arial"/>
              <a:ea typeface="Arial"/>
              <a:cs typeface="Arial"/>
              <a:sym typeface="Arial"/>
            </a:endParaRPr>
          </a:p>
          <a:p>
            <a:pPr marL="0" marR="0" lvl="0" indent="0" algn="r" rtl="0">
              <a:lnSpc>
                <a:spcPct val="100000"/>
              </a:lnSpc>
              <a:spcBef>
                <a:spcPts val="0"/>
              </a:spcBef>
              <a:spcAft>
                <a:spcPts val="0"/>
              </a:spcAft>
              <a:buClr>
                <a:schemeClr val="dk1"/>
              </a:buClr>
              <a:buFont typeface="Arial"/>
              <a:buNone/>
            </a:pPr>
            <a:endParaRPr dirty="0"/>
          </a:p>
          <a:p>
            <a:pPr marL="0" marR="0" lvl="0" indent="0" algn="l" rtl="0">
              <a:lnSpc>
                <a:spcPct val="100000"/>
              </a:lnSpc>
              <a:spcBef>
                <a:spcPts val="0"/>
              </a:spcBef>
              <a:spcAft>
                <a:spcPts val="0"/>
              </a:spcAft>
              <a:buClr>
                <a:schemeClr val="dk1"/>
              </a:buClr>
              <a:buFont typeface="Arial"/>
              <a:buNone/>
            </a:pPr>
            <a:endParaRPr b="0" i="0" u="none" strike="noStrike" cap="none" baseline="0" dirty="0">
              <a:solidFill>
                <a:srgbClr val="134F5C"/>
              </a:solidFill>
              <a:latin typeface="Arial"/>
              <a:ea typeface="Arial"/>
              <a:cs typeface="Arial"/>
              <a:sym typeface="Arial"/>
            </a:endParaRPr>
          </a:p>
        </p:txBody>
      </p:sp>
    </p:spTree>
    <p:extLst>
      <p:ext uri="{BB962C8B-B14F-4D97-AF65-F5344CB8AC3E}">
        <p14:creationId xmlns:p14="http://schemas.microsoft.com/office/powerpoint/2010/main" val="3889585350"/>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600" b="1" dirty="0">
                <a:solidFill>
                  <a:srgbClr val="45818E"/>
                </a:solidFill>
              </a:rPr>
              <a:t>‘Theism and Materialism’</a:t>
            </a:r>
          </a:p>
        </p:txBody>
      </p:sp>
      <p:sp>
        <p:nvSpPr>
          <p:cNvPr id="197" name="Shape 197"/>
          <p:cNvSpPr txBox="1">
            <a:spLocks noGrp="1"/>
          </p:cNvSpPr>
          <p:nvPr>
            <p:ph type="body" idx="1"/>
          </p:nvPr>
        </p:nvSpPr>
        <p:spPr>
          <a:prstGeom prst="rect">
            <a:avLst/>
          </a:prstGeom>
          <a:noFill/>
          <a:ln w="9525" cap="flat">
            <a:solidFill>
              <a:schemeClr val="lt1"/>
            </a:solidFill>
            <a:prstDash val="solid"/>
            <a:round/>
            <a:headEnd type="none" w="med" len="med"/>
            <a:tailEnd type="none" w="med" len="med"/>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b="1" dirty="0">
              <a:solidFill>
                <a:srgbClr val="134F5C"/>
              </a:solidFill>
            </a:endParaRPr>
          </a:p>
          <a:p>
            <a:pPr marL="0" marR="0" lvl="0" indent="0" algn="l" rtl="0">
              <a:lnSpc>
                <a:spcPct val="100000"/>
              </a:lnSpc>
              <a:spcBef>
                <a:spcPts val="0"/>
              </a:spcBef>
              <a:spcAft>
                <a:spcPts val="0"/>
              </a:spcAft>
              <a:buClr>
                <a:schemeClr val="dk1"/>
              </a:buClr>
              <a:buSzPct val="25000"/>
              <a:buFont typeface="Arial"/>
              <a:buNone/>
            </a:pPr>
            <a:r>
              <a:rPr lang="en" sz="2400" dirty="0">
                <a:solidFill>
                  <a:srgbClr val="134F5C"/>
                </a:solidFill>
              </a:rPr>
              <a:t>With regard to the mainstream ideologies of the world today, conceptualism [idealism] and realism [humanism] have become the two mainstreams of the philosophical world, giving rise to the conflict between theism and materialism, right and left wings, which has inflicted great damage on the world. Left-wing ideology, in particular, has attained worldwide supremacy through evolutionary theory. </a:t>
            </a:r>
          </a:p>
          <a:p>
            <a:pPr marL="0" marR="0" lvl="0" indent="0" algn="r" rtl="0">
              <a:lnSpc>
                <a:spcPct val="100000"/>
              </a:lnSpc>
              <a:spcBef>
                <a:spcPts val="0"/>
              </a:spcBef>
              <a:spcAft>
                <a:spcPts val="0"/>
              </a:spcAft>
              <a:buClr>
                <a:schemeClr val="dk1"/>
              </a:buClr>
              <a:buSzPct val="25000"/>
              <a:buFont typeface="Arial"/>
              <a:buNone/>
            </a:pPr>
            <a:endParaRPr lang="en" dirty="0">
              <a:solidFill>
                <a:srgbClr val="134F5C"/>
              </a:solidFill>
            </a:endParaRPr>
          </a:p>
          <a:p>
            <a:pPr marL="0" marR="0" lvl="0" indent="0" algn="r" rtl="0">
              <a:lnSpc>
                <a:spcPct val="100000"/>
              </a:lnSpc>
              <a:spcBef>
                <a:spcPts val="0"/>
              </a:spcBef>
              <a:spcAft>
                <a:spcPts val="0"/>
              </a:spcAft>
              <a:buClr>
                <a:schemeClr val="dk1"/>
              </a:buClr>
              <a:buSzPct val="25000"/>
              <a:buFont typeface="Arial"/>
              <a:buNone/>
            </a:pPr>
            <a:r>
              <a:rPr lang="en" sz="1000" dirty="0">
                <a:solidFill>
                  <a:srgbClr val="134F5C"/>
                </a:solidFill>
              </a:rPr>
              <a:t> Sun Myung Moon, </a:t>
            </a:r>
            <a:r>
              <a:rPr lang="en" sz="1000" i="1" dirty="0">
                <a:solidFill>
                  <a:srgbClr val="134F5C"/>
                </a:solidFill>
              </a:rPr>
              <a:t>Cheon Seong Gyeong </a:t>
            </a:r>
            <a:r>
              <a:rPr lang="en" sz="1000" dirty="0">
                <a:solidFill>
                  <a:srgbClr val="134F5C"/>
                </a:solidFill>
              </a:rPr>
              <a:t>(228-162, 1992.3.27)</a:t>
            </a:r>
          </a:p>
          <a:p>
            <a:pPr marL="0" marR="0" lvl="0" indent="0" algn="l" rtl="0">
              <a:lnSpc>
                <a:spcPct val="100000"/>
              </a:lnSpc>
              <a:spcBef>
                <a:spcPts val="0"/>
              </a:spcBef>
              <a:spcAft>
                <a:spcPts val="0"/>
              </a:spcAft>
              <a:buClr>
                <a:schemeClr val="dk1"/>
              </a:buClr>
              <a:buFont typeface="Arial"/>
              <a:buNone/>
            </a:pPr>
            <a:endParaRPr b="0" i="0" u="none" strike="noStrike" cap="none" baseline="0" dirty="0">
              <a:solidFill>
                <a:srgbClr val="134F5C"/>
              </a:solidFill>
              <a:latin typeface="Arial"/>
              <a:ea typeface="Arial"/>
              <a:cs typeface="Arial"/>
              <a:sym typeface="Arial"/>
            </a:endParaRPr>
          </a:p>
          <a:p>
            <a:pPr marL="0" marR="0" lvl="0" indent="0" algn="r" rtl="0">
              <a:lnSpc>
                <a:spcPct val="100000"/>
              </a:lnSpc>
              <a:spcBef>
                <a:spcPts val="0"/>
              </a:spcBef>
              <a:spcAft>
                <a:spcPts val="0"/>
              </a:spcAft>
              <a:buClr>
                <a:schemeClr val="dk1"/>
              </a:buClr>
              <a:buFont typeface="Arial"/>
              <a:buNone/>
            </a:pPr>
            <a:endParaRPr dirty="0"/>
          </a:p>
          <a:p>
            <a:pPr marL="0" marR="0" lvl="0" indent="0" algn="l" rtl="0">
              <a:lnSpc>
                <a:spcPct val="100000"/>
              </a:lnSpc>
              <a:spcBef>
                <a:spcPts val="0"/>
              </a:spcBef>
              <a:spcAft>
                <a:spcPts val="0"/>
              </a:spcAft>
              <a:buClr>
                <a:schemeClr val="dk1"/>
              </a:buClr>
              <a:buFont typeface="Arial"/>
              <a:buNone/>
            </a:pPr>
            <a:endParaRPr b="0" i="0" u="none" strike="noStrike" cap="none" baseline="0" dirty="0">
              <a:solidFill>
                <a:srgbClr val="134F5C"/>
              </a:solidFill>
              <a:latin typeface="Arial"/>
              <a:ea typeface="Arial"/>
              <a:cs typeface="Arial"/>
              <a:sym typeface="Arial"/>
            </a:endParaRP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7" name="Shape 217"/>
          <p:cNvSpPr txBox="1">
            <a:spLocks noGrp="1"/>
          </p:cNvSpPr>
          <p:nvPr>
            <p:ph type="body" idx="1"/>
          </p:nvPr>
        </p:nvSpPr>
        <p:spPr>
          <a:xfrm>
            <a:off x="457200" y="539430"/>
            <a:ext cx="8229600" cy="4386418"/>
          </a:xfrm>
          <a:prstGeom prst="rect">
            <a:avLst/>
          </a:prstGeom>
          <a:noFill/>
          <a:ln w="9525" cap="flat">
            <a:solidFill>
              <a:schemeClr val="lt1"/>
            </a:solidFill>
            <a:prstDash val="solid"/>
            <a:round/>
            <a:headEnd type="none" w="med" len="med"/>
            <a:tailEnd type="none" w="med" len="med"/>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sz="2400" b="1" i="0" u="none" strike="noStrike" cap="none" baseline="0" dirty="0">
              <a:solidFill>
                <a:srgbClr val="134F5C"/>
              </a:solidFill>
              <a:latin typeface="Arial"/>
              <a:ea typeface="Arial"/>
              <a:cs typeface="Arial"/>
              <a:sym typeface="Arial"/>
              <a:rtl val="0"/>
            </a:endParaRPr>
          </a:p>
          <a:p>
            <a:r>
              <a:rPr lang="en-US" sz="2400" dirty="0">
                <a:solidFill>
                  <a:schemeClr val="accent4">
                    <a:lumMod val="50000"/>
                  </a:schemeClr>
                </a:solidFill>
              </a:rPr>
              <a:t>We live in the physical world, but we know that this is not the only world that exists. There is also the spirit world. The spirit world is a definite reality. We also know that these two worlds, the physical and the spirit world, are not meant to be disconnected from each other. They should be linked together as one single world. We human beings, who were born from the spiritual world, eventually return to that world. </a:t>
            </a:r>
          </a:p>
          <a:p>
            <a:r>
              <a:rPr lang="en-US" sz="2400" dirty="0">
                <a:solidFill>
                  <a:schemeClr val="accent4">
                    <a:lumMod val="50000"/>
                  </a:schemeClr>
                </a:solidFill>
              </a:rPr>
              <a:t> </a:t>
            </a:r>
          </a:p>
          <a:p>
            <a:pPr algn="r"/>
            <a:r>
              <a:rPr lang="en-US" sz="1200" dirty="0">
                <a:solidFill>
                  <a:schemeClr val="accent4">
                    <a:lumMod val="50000"/>
                  </a:schemeClr>
                </a:solidFill>
              </a:rPr>
              <a:t>Sun Myung Moon, </a:t>
            </a:r>
            <a:r>
              <a:rPr lang="en-US" sz="1200" i="1" dirty="0">
                <a:solidFill>
                  <a:schemeClr val="accent4">
                    <a:lumMod val="50000"/>
                  </a:schemeClr>
                </a:solidFill>
              </a:rPr>
              <a:t>Understanding Life and Death,</a:t>
            </a:r>
            <a:r>
              <a:rPr lang="en-US" sz="1200" dirty="0">
                <a:solidFill>
                  <a:schemeClr val="accent4">
                    <a:lumMod val="50000"/>
                  </a:schemeClr>
                </a:solidFill>
              </a:rPr>
              <a:t> 1996</a:t>
            </a:r>
          </a:p>
        </p:txBody>
      </p:sp>
    </p:spTree>
    <p:extLst>
      <p:ext uri="{BB962C8B-B14F-4D97-AF65-F5344CB8AC3E}">
        <p14:creationId xmlns:p14="http://schemas.microsoft.com/office/powerpoint/2010/main" val="4200545374"/>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7" name="Shape 217"/>
          <p:cNvSpPr txBox="1">
            <a:spLocks noGrp="1"/>
          </p:cNvSpPr>
          <p:nvPr>
            <p:ph type="body" idx="1"/>
          </p:nvPr>
        </p:nvSpPr>
        <p:spPr>
          <a:xfrm>
            <a:off x="411151" y="680455"/>
            <a:ext cx="8229600" cy="3725698"/>
          </a:xfrm>
          <a:prstGeom prst="rect">
            <a:avLst/>
          </a:prstGeom>
          <a:noFill/>
          <a:ln w="9525" cap="flat">
            <a:solidFill>
              <a:schemeClr val="lt1"/>
            </a:solidFill>
            <a:prstDash val="solid"/>
            <a:round/>
            <a:headEnd type="none" w="med" len="med"/>
            <a:tailEnd type="none" w="med" len="med"/>
          </a:ln>
        </p:spPr>
        <p:txBody>
          <a:bodyPr lIns="91425" tIns="91425" rIns="91425" bIns="91425" anchor="t" anchorCtr="0">
            <a:noAutofit/>
          </a:bodyPr>
          <a:lstStyle/>
          <a:p>
            <a:endParaRPr lang="en-US" sz="1500" dirty="0">
              <a:solidFill>
                <a:schemeClr val="accent4">
                  <a:lumMod val="50000"/>
                </a:schemeClr>
              </a:solidFill>
            </a:endParaRPr>
          </a:p>
          <a:p>
            <a:r>
              <a:rPr lang="en-US" sz="1500" dirty="0">
                <a:solidFill>
                  <a:srgbClr val="FF0000"/>
                </a:solidFill>
              </a:rPr>
              <a:t>[We] are ignorant of our most important responsibility. That responsibility is to prepare for eternal life. </a:t>
            </a:r>
            <a:r>
              <a:rPr lang="en-US" sz="1500" dirty="0">
                <a:solidFill>
                  <a:schemeClr val="accent4">
                    <a:lumMod val="50000"/>
                  </a:schemeClr>
                </a:solidFill>
              </a:rPr>
              <a:t>If we are clear about the concept of eternal life, and if we accept its reality in our hearts, then we can lead our children and our families properly. But in truth, most people are unsure if the spirit world even exists. If we truly understand the reality of the spirit world, we cannot sin, even when temptation presents itself. We cannot live selfishly, even if told to do so.</a:t>
            </a:r>
          </a:p>
          <a:p>
            <a:r>
              <a:rPr lang="en-US" sz="1500" dirty="0">
                <a:solidFill>
                  <a:schemeClr val="accent4">
                    <a:lumMod val="50000"/>
                  </a:schemeClr>
                </a:solidFill>
              </a:rPr>
              <a:t>On the other hand, if we do not understand the spirit world, we cannot enter the Kingdom of God, no matter what our religion. On the larger scale, without knowing the meaning of eternal life, we cannot create a true social revolution. If it is not connected to eternal life, social revolution may make things worse. No one desires that.</a:t>
            </a:r>
          </a:p>
          <a:p>
            <a:endParaRPr lang="en-US" sz="1500" dirty="0">
              <a:solidFill>
                <a:schemeClr val="accent4">
                  <a:lumMod val="50000"/>
                </a:schemeClr>
              </a:solidFill>
            </a:endParaRPr>
          </a:p>
          <a:p>
            <a:r>
              <a:rPr lang="en-US" sz="1500" dirty="0">
                <a:solidFill>
                  <a:srgbClr val="FF0000"/>
                </a:solidFill>
              </a:rPr>
              <a:t>To this day, religions have neither embraced nor encompassed the secular world. As a result, secularism now controls culture. Secularism overpowers the influence of religion. This happened because religions were unable to establish a clear concept of life in the next world, our eternal life.</a:t>
            </a:r>
          </a:p>
          <a:p>
            <a:r>
              <a:rPr lang="en-US" sz="1500" dirty="0">
                <a:solidFill>
                  <a:schemeClr val="accent4">
                    <a:lumMod val="50000"/>
                  </a:schemeClr>
                </a:solidFill>
              </a:rPr>
              <a:t> </a:t>
            </a:r>
          </a:p>
          <a:p>
            <a:pPr algn="r"/>
            <a:r>
              <a:rPr lang="en-US" sz="1200" dirty="0">
                <a:solidFill>
                  <a:schemeClr val="accent4">
                    <a:lumMod val="50000"/>
                  </a:schemeClr>
                </a:solidFill>
              </a:rPr>
              <a:t>Hak Ja Han, </a:t>
            </a:r>
            <a:r>
              <a:rPr lang="en-US" sz="1200" i="1" dirty="0">
                <a:solidFill>
                  <a:schemeClr val="accent4">
                    <a:lumMod val="50000"/>
                  </a:schemeClr>
                </a:solidFill>
              </a:rPr>
              <a:t>ALC Address,</a:t>
            </a:r>
            <a:r>
              <a:rPr lang="en-US" sz="1200" dirty="0">
                <a:solidFill>
                  <a:schemeClr val="accent4">
                    <a:lumMod val="50000"/>
                  </a:schemeClr>
                </a:solidFill>
              </a:rPr>
              <a:t> 1998</a:t>
            </a:r>
          </a:p>
        </p:txBody>
      </p:sp>
    </p:spTree>
    <p:extLst>
      <p:ext uri="{BB962C8B-B14F-4D97-AF65-F5344CB8AC3E}">
        <p14:creationId xmlns:p14="http://schemas.microsoft.com/office/powerpoint/2010/main" val="3178101862"/>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7" name="Shape 217"/>
          <p:cNvSpPr txBox="1">
            <a:spLocks noGrp="1"/>
          </p:cNvSpPr>
          <p:nvPr>
            <p:ph type="body" idx="1"/>
          </p:nvPr>
        </p:nvSpPr>
        <p:spPr>
          <a:xfrm>
            <a:off x="411151" y="680454"/>
            <a:ext cx="8229600" cy="4217127"/>
          </a:xfrm>
          <a:prstGeom prst="rect">
            <a:avLst/>
          </a:prstGeom>
          <a:noFill/>
          <a:ln w="9525" cap="flat">
            <a:solidFill>
              <a:schemeClr val="lt1"/>
            </a:solidFill>
            <a:prstDash val="solid"/>
            <a:round/>
            <a:headEnd type="none" w="med" len="med"/>
            <a:tailEnd type="none" w="med" len="med"/>
          </a:ln>
        </p:spPr>
        <p:txBody>
          <a:bodyPr lIns="91425" tIns="91425" rIns="91425" bIns="91425" anchor="t" anchorCtr="0">
            <a:noAutofit/>
          </a:bodyPr>
          <a:lstStyle/>
          <a:p>
            <a:endParaRPr lang="en-US" sz="1500" dirty="0">
              <a:solidFill>
                <a:schemeClr val="accent4">
                  <a:lumMod val="50000"/>
                </a:schemeClr>
              </a:solidFill>
            </a:endParaRPr>
          </a:p>
          <a:p>
            <a:r>
              <a:rPr lang="en-US" sz="1600" dirty="0"/>
              <a:t>Today the development of science, and the modern civilization based on science, has succeeded in unifying the realm of external thought. We have a realm of unified thought on the world level. But internally, it is not science but religion that reveals the original human nature and character. </a:t>
            </a:r>
            <a:r>
              <a:rPr lang="en-US" sz="1600" dirty="0">
                <a:solidFill>
                  <a:srgbClr val="FF0000"/>
                </a:solidFill>
              </a:rPr>
              <a:t>Religion has to complete the mission of building an internally unified world, in which all people are one united body. Today science and religion are in conflict with each other, but it shouldn't be like that. </a:t>
            </a:r>
            <a:r>
              <a:rPr lang="en-US" sz="1600" dirty="0"/>
              <a:t>God created the body of Adam and breathed the spirit into it so that Adam could stand as God's representative. Phenomena similar to this must take place in the Last Days. (003-106,1957 1006)</a:t>
            </a:r>
            <a:r>
              <a:rPr lang="en-US" sz="1500" dirty="0">
                <a:solidFill>
                  <a:schemeClr val="accent4">
                    <a:lumMod val="50000"/>
                  </a:schemeClr>
                </a:solidFill>
              </a:rPr>
              <a:t> Bk. II</a:t>
            </a:r>
          </a:p>
          <a:p>
            <a:endParaRPr lang="en-US" sz="1500" dirty="0">
              <a:solidFill>
                <a:schemeClr val="accent4">
                  <a:lumMod val="50000"/>
                </a:schemeClr>
              </a:solidFill>
            </a:endParaRPr>
          </a:p>
          <a:p>
            <a:r>
              <a:rPr lang="en-US" sz="1600" dirty="0">
                <a:solidFill>
                  <a:srgbClr val="FF0000"/>
                </a:solidFill>
              </a:rPr>
              <a:t>Science studies the resultant world, while religion studies the world of heart. </a:t>
            </a:r>
            <a:r>
              <a:rPr lang="en-US" sz="1600" dirty="0"/>
              <a:t>Until today, ideology has set forth the logic of cultural history. These three systems developed independently and separately, meaning religion according to religion, science according to science, and ideology according to ideology. Since God is one, He could not have been the one to divide them. In the Last Days, we should unite these three centered on God. 						</a:t>
            </a:r>
            <a:r>
              <a:rPr lang="en-US" sz="1200" dirty="0"/>
              <a:t>(165-252,1987 0527) Bk. II</a:t>
            </a:r>
            <a:endParaRPr lang="en-US" sz="1200" dirty="0">
              <a:solidFill>
                <a:schemeClr val="accent4">
                  <a:lumMod val="50000"/>
                </a:schemeClr>
              </a:solidFill>
            </a:endParaRPr>
          </a:p>
        </p:txBody>
      </p:sp>
    </p:spTree>
    <p:extLst>
      <p:ext uri="{BB962C8B-B14F-4D97-AF65-F5344CB8AC3E}">
        <p14:creationId xmlns:p14="http://schemas.microsoft.com/office/powerpoint/2010/main" val="1180363172"/>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7" name="Shape 217"/>
          <p:cNvSpPr txBox="1">
            <a:spLocks noGrp="1"/>
          </p:cNvSpPr>
          <p:nvPr>
            <p:ph type="body" idx="1"/>
          </p:nvPr>
        </p:nvSpPr>
        <p:spPr>
          <a:xfrm>
            <a:off x="411151" y="680454"/>
            <a:ext cx="8229600" cy="4217127"/>
          </a:xfrm>
          <a:prstGeom prst="rect">
            <a:avLst/>
          </a:prstGeom>
          <a:noFill/>
          <a:ln w="9525" cap="flat">
            <a:solidFill>
              <a:schemeClr val="lt1"/>
            </a:solidFill>
            <a:prstDash val="solid"/>
            <a:round/>
            <a:headEnd type="none" w="med" len="med"/>
            <a:tailEnd type="none" w="med" len="med"/>
          </a:ln>
        </p:spPr>
        <p:txBody>
          <a:bodyPr lIns="91425" tIns="91425" rIns="91425" bIns="91425" anchor="t" anchorCtr="0">
            <a:noAutofit/>
          </a:bodyPr>
          <a:lstStyle/>
          <a:p>
            <a:endParaRPr lang="en-US" sz="1500" dirty="0">
              <a:solidFill>
                <a:schemeClr val="accent4">
                  <a:lumMod val="50000"/>
                </a:schemeClr>
              </a:solidFill>
            </a:endParaRPr>
          </a:p>
          <a:p>
            <a:r>
              <a:rPr lang="en-US" sz="1600" dirty="0"/>
              <a:t>The purpose of human life is to realize God's purpose of creation. A human being is a unified being of both physical and spiritual bodies. Hence, on the foundation of physical life, he or she is to lead a life of value, a life of love, truth, goodness and beauty. To put it simply, we need science and technology for our physical life, but we have to apply them in the framework of spiritual life. Science that disregards or fails to emphasize that life is based on values actually destroys human value systems. This contributes to today's reality of fear and insecurity. We can deliver humanity from this unfortunate situation only by searching for and discovering the authentic value perspective. Science in its turn has to align with this value perspective that, needless to say, has to be based on absolute values.</a:t>
            </a:r>
          </a:p>
          <a:p>
            <a:r>
              <a:rPr lang="en-US" sz="1600" dirty="0"/>
              <a:t>						 </a:t>
            </a:r>
            <a:r>
              <a:rPr lang="en-US" sz="1200" dirty="0"/>
              <a:t>(106-053,1979 1123) Bk. II</a:t>
            </a:r>
          </a:p>
          <a:p>
            <a:endParaRPr lang="en-US" sz="1600" dirty="0">
              <a:solidFill>
                <a:schemeClr val="accent4">
                  <a:lumMod val="50000"/>
                </a:schemeClr>
              </a:solidFill>
            </a:endParaRPr>
          </a:p>
          <a:p>
            <a:endParaRPr lang="en-US" sz="1500" dirty="0">
              <a:solidFill>
                <a:schemeClr val="accent4">
                  <a:lumMod val="50000"/>
                </a:schemeClr>
              </a:solidFill>
            </a:endParaRPr>
          </a:p>
        </p:txBody>
      </p:sp>
    </p:spTree>
    <p:extLst>
      <p:ext uri="{BB962C8B-B14F-4D97-AF65-F5344CB8AC3E}">
        <p14:creationId xmlns:p14="http://schemas.microsoft.com/office/powerpoint/2010/main" val="1553741860"/>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7" name="Shape 217"/>
          <p:cNvSpPr txBox="1">
            <a:spLocks noGrp="1"/>
          </p:cNvSpPr>
          <p:nvPr>
            <p:ph type="body" idx="1"/>
          </p:nvPr>
        </p:nvSpPr>
        <p:spPr>
          <a:xfrm>
            <a:off x="411151" y="680454"/>
            <a:ext cx="8229600" cy="4217127"/>
          </a:xfrm>
          <a:prstGeom prst="rect">
            <a:avLst/>
          </a:prstGeom>
          <a:noFill/>
          <a:ln w="9525" cap="flat">
            <a:solidFill>
              <a:schemeClr val="lt1"/>
            </a:solidFill>
            <a:prstDash val="solid"/>
            <a:round/>
            <a:headEnd type="none" w="med" len="med"/>
            <a:tailEnd type="none" w="med" len="med"/>
          </a:ln>
        </p:spPr>
        <p:txBody>
          <a:bodyPr lIns="91425" tIns="91425" rIns="91425" bIns="91425" anchor="t" anchorCtr="0">
            <a:noAutofit/>
          </a:bodyPr>
          <a:lstStyle/>
          <a:p>
            <a:endParaRPr lang="en-US" sz="1600" dirty="0"/>
          </a:p>
          <a:p>
            <a:r>
              <a:rPr lang="en-US" sz="1600" dirty="0"/>
              <a:t>Science attempts to explain the formulas, axioms, principles and laws of the created world and of all things in nature, Literature attempts to express the inner lyrical sentiment of nature, while the arts in their various forms express the apparent or hidden beauty of nature. </a:t>
            </a:r>
            <a:r>
              <a:rPr lang="en-US" sz="1600" dirty="0">
                <a:solidFill>
                  <a:srgbClr val="FF0000"/>
                </a:solidFill>
              </a:rPr>
              <a:t>Philosophy also tries to explain the basic principles of nature. Religion, however, is on a higher level than all of these [science, ideology]. Then what is it that true religion should explain? It should explain the deep emotional feeling that flows through the heart of nature. This is religion's responsibility. (006-340,1959 0628) </a:t>
            </a:r>
            <a:r>
              <a:rPr lang="en-US" sz="1600" dirty="0">
                <a:solidFill>
                  <a:schemeClr val="tx1"/>
                </a:solidFill>
              </a:rPr>
              <a:t>Bk. II</a:t>
            </a:r>
          </a:p>
          <a:p>
            <a:endParaRPr lang="en-US" sz="1600" dirty="0">
              <a:solidFill>
                <a:schemeClr val="accent4">
                  <a:lumMod val="50000"/>
                </a:schemeClr>
              </a:solidFill>
            </a:endParaRPr>
          </a:p>
        </p:txBody>
      </p:sp>
    </p:spTree>
    <p:extLst>
      <p:ext uri="{BB962C8B-B14F-4D97-AF65-F5344CB8AC3E}">
        <p14:creationId xmlns:p14="http://schemas.microsoft.com/office/powerpoint/2010/main" val="2975713593"/>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457200" y="443345"/>
            <a:ext cx="8229600" cy="839932"/>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2000" b="1" i="1" dirty="0">
                <a:solidFill>
                  <a:schemeClr val="tx1"/>
                </a:solidFill>
              </a:rPr>
              <a:t>The Period of Religious and Ideological Conflict</a:t>
            </a:r>
            <a:br>
              <a:rPr lang="en" sz="2000" b="1" i="1" dirty="0">
                <a:solidFill>
                  <a:schemeClr val="tx1"/>
                </a:solidFill>
              </a:rPr>
            </a:br>
            <a:r>
              <a:rPr lang="en" sz="2000" b="1" i="1" dirty="0">
                <a:solidFill>
                  <a:schemeClr val="tx1"/>
                </a:solidFill>
              </a:rPr>
              <a:t>(1648-1789)</a:t>
            </a:r>
          </a:p>
        </p:txBody>
      </p:sp>
      <p:sp>
        <p:nvSpPr>
          <p:cNvPr id="197" name="Shape 197"/>
          <p:cNvSpPr txBox="1">
            <a:spLocks noGrp="1"/>
          </p:cNvSpPr>
          <p:nvPr>
            <p:ph type="body" idx="1"/>
          </p:nvPr>
        </p:nvSpPr>
        <p:spPr>
          <a:prstGeom prst="rect">
            <a:avLst/>
          </a:prstGeom>
          <a:noFill/>
          <a:ln w="9525" cap="flat">
            <a:solidFill>
              <a:schemeClr val="lt1"/>
            </a:solidFill>
            <a:prstDash val="solid"/>
            <a:round/>
            <a:headEnd type="none" w="med" len="med"/>
            <a:tailEnd type="none" w="med" len="med"/>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b="1" dirty="0">
              <a:solidFill>
                <a:srgbClr val="134F5C"/>
              </a:solidFill>
            </a:endParaRPr>
          </a:p>
          <a:p>
            <a:r>
              <a:rPr lang="en-US" sz="2400" dirty="0">
                <a:solidFill>
                  <a:schemeClr val="accent3">
                    <a:lumMod val="50000"/>
                  </a:schemeClr>
                </a:solidFill>
              </a:rPr>
              <a:t>As modern people continued to pursue internal and external desires flowing from their original nature, they could not avoid divisions in theology and disputes among philosophies which arose as they exercised freedom of faith and thought.</a:t>
            </a:r>
          </a:p>
          <a:p>
            <a:pPr marL="0" marR="0" lvl="0" indent="0" algn="l" rtl="0">
              <a:lnSpc>
                <a:spcPct val="100000"/>
              </a:lnSpc>
              <a:spcBef>
                <a:spcPts val="0"/>
              </a:spcBef>
              <a:spcAft>
                <a:spcPts val="0"/>
              </a:spcAft>
              <a:buClr>
                <a:schemeClr val="dk1"/>
              </a:buClr>
              <a:buFont typeface="Arial"/>
              <a:buNone/>
            </a:pPr>
            <a:endParaRPr dirty="0">
              <a:solidFill>
                <a:srgbClr val="134F5C"/>
              </a:solidFill>
            </a:endParaRPr>
          </a:p>
          <a:p>
            <a:pPr marL="0" marR="0" lvl="0" indent="0" algn="l" rtl="0">
              <a:lnSpc>
                <a:spcPct val="100000"/>
              </a:lnSpc>
              <a:spcBef>
                <a:spcPts val="0"/>
              </a:spcBef>
              <a:spcAft>
                <a:spcPts val="0"/>
              </a:spcAft>
              <a:buClr>
                <a:schemeClr val="dk1"/>
              </a:buClr>
              <a:buFont typeface="Arial"/>
              <a:buNone/>
            </a:pPr>
            <a:endParaRPr b="0" i="0" u="none" strike="noStrike" cap="none" baseline="0" dirty="0">
              <a:solidFill>
                <a:srgbClr val="134F5C"/>
              </a:solidFill>
              <a:latin typeface="Arial"/>
              <a:ea typeface="Arial"/>
              <a:cs typeface="Arial"/>
              <a:sym typeface="Arial"/>
            </a:endParaRPr>
          </a:p>
          <a:p>
            <a:pPr marL="0" marR="0" lvl="0" indent="0" algn="r" rtl="0">
              <a:lnSpc>
                <a:spcPct val="100000"/>
              </a:lnSpc>
              <a:spcBef>
                <a:spcPts val="0"/>
              </a:spcBef>
              <a:spcAft>
                <a:spcPts val="0"/>
              </a:spcAft>
              <a:buClr>
                <a:schemeClr val="dk1"/>
              </a:buClr>
              <a:buFont typeface="Arial"/>
              <a:buNone/>
            </a:pPr>
            <a:endParaRPr dirty="0"/>
          </a:p>
          <a:p>
            <a:pPr marL="0" marR="0" lvl="0" indent="0" algn="l" rtl="0">
              <a:lnSpc>
                <a:spcPct val="100000"/>
              </a:lnSpc>
              <a:spcBef>
                <a:spcPts val="0"/>
              </a:spcBef>
              <a:spcAft>
                <a:spcPts val="0"/>
              </a:spcAft>
              <a:buClr>
                <a:schemeClr val="dk1"/>
              </a:buClr>
              <a:buFont typeface="Arial"/>
              <a:buNone/>
            </a:pPr>
            <a:endParaRPr b="0" i="0" u="none" strike="noStrike" cap="none" baseline="0" dirty="0">
              <a:solidFill>
                <a:srgbClr val="134F5C"/>
              </a:solidFill>
              <a:latin typeface="Arial"/>
              <a:ea typeface="Arial"/>
              <a:cs typeface="Arial"/>
              <a:sym typeface="Arial"/>
            </a:endParaRPr>
          </a:p>
        </p:txBody>
      </p:sp>
    </p:spTree>
    <p:extLst>
      <p:ext uri="{BB962C8B-B14F-4D97-AF65-F5344CB8AC3E}">
        <p14:creationId xmlns:p14="http://schemas.microsoft.com/office/powerpoint/2010/main" val="4234328233"/>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 sz="3600" b="1" dirty="0">
                <a:solidFill>
                  <a:srgbClr val="45818E"/>
                </a:solidFill>
              </a:rPr>
              <a:t>‘Scopes Monkey Trial’ 1925 </a:t>
            </a:r>
            <a:r>
              <a:rPr lang="en-US" dirty="0"/>
              <a:t>	</a:t>
            </a:r>
          </a:p>
        </p:txBody>
      </p:sp>
      <p:sp>
        <p:nvSpPr>
          <p:cNvPr id="3" name="Text Placeholder 2"/>
          <p:cNvSpPr>
            <a:spLocks noGrp="1"/>
          </p:cNvSpPr>
          <p:nvPr>
            <p:ph type="body" idx="1"/>
          </p:nvPr>
        </p:nvSpPr>
        <p:spPr>
          <a:xfrm>
            <a:off x="355236" y="1278516"/>
            <a:ext cx="8331564" cy="3630300"/>
          </a:xfrm>
        </p:spPr>
        <p:txBody>
          <a:bodyPr/>
          <a:lstStyle/>
          <a:p>
            <a:r>
              <a:rPr lang="en-US" sz="1800" dirty="0">
                <a:solidFill>
                  <a:schemeClr val="bg2"/>
                </a:solidFill>
              </a:rPr>
              <a:t>Scopes Monkey Trial</a:t>
            </a:r>
          </a:p>
          <a:p>
            <a:r>
              <a:rPr lang="en-US" sz="1200" dirty="0">
                <a:solidFill>
                  <a:schemeClr val="bg2"/>
                </a:solidFill>
              </a:rPr>
              <a:t>(1925)</a:t>
            </a:r>
          </a:p>
          <a:p>
            <a:r>
              <a:rPr lang="en-US" sz="1800" dirty="0">
                <a:solidFill>
                  <a:schemeClr val="bg2"/>
                </a:solidFill>
              </a:rPr>
              <a:t>From </a:t>
            </a:r>
            <a:r>
              <a:rPr lang="en-US" sz="1800" i="1" dirty="0">
                <a:solidFill>
                  <a:schemeClr val="bg2"/>
                </a:solidFill>
              </a:rPr>
              <a:t>Inherit the Wind</a:t>
            </a:r>
          </a:p>
          <a:p>
            <a:r>
              <a:rPr lang="en-US" sz="1200" dirty="0">
                <a:solidFill>
                  <a:schemeClr val="bg2"/>
                </a:solidFill>
              </a:rPr>
              <a:t>(1960)</a:t>
            </a:r>
          </a:p>
          <a:p>
            <a:endParaRPr lang="en-US" sz="1200" dirty="0">
              <a:solidFill>
                <a:schemeClr val="bg2"/>
              </a:solidFill>
            </a:endParaRPr>
          </a:p>
          <a:p>
            <a:r>
              <a:rPr lang="en-US" sz="1200" dirty="0">
                <a:solidFill>
                  <a:schemeClr val="bg2"/>
                </a:solidFill>
              </a:rPr>
              <a:t>William Jennings Bryan v.</a:t>
            </a:r>
          </a:p>
          <a:p>
            <a:r>
              <a:rPr lang="en-US" sz="1200" dirty="0">
                <a:solidFill>
                  <a:schemeClr val="bg2"/>
                </a:solidFill>
              </a:rPr>
              <a:t>Clarence Darrow, Dayton, TN</a:t>
            </a:r>
          </a:p>
          <a:p>
            <a:endParaRPr lang="en-US" sz="1200" dirty="0">
              <a:solidFill>
                <a:schemeClr val="bg2"/>
              </a:solidFill>
            </a:endParaRPr>
          </a:p>
          <a:p>
            <a:pPr lvl="0">
              <a:buSzPct val="25000"/>
            </a:pPr>
            <a:r>
              <a:rPr lang="en" sz="1200" dirty="0">
                <a:solidFill>
                  <a:srgbClr val="45818E"/>
                </a:solidFill>
              </a:rPr>
              <a:t>Bryan was prosecuting on behalf</a:t>
            </a:r>
          </a:p>
          <a:p>
            <a:pPr lvl="0">
              <a:buSzPct val="25000"/>
            </a:pPr>
            <a:r>
              <a:rPr lang="en" sz="1200" dirty="0">
                <a:solidFill>
                  <a:srgbClr val="45818E"/>
                </a:solidFill>
              </a:rPr>
              <a:t>of the World Christian</a:t>
            </a:r>
          </a:p>
          <a:p>
            <a:pPr lvl="0">
              <a:buSzPct val="25000"/>
            </a:pPr>
            <a:r>
              <a:rPr lang="en" sz="1200" dirty="0">
                <a:solidFill>
                  <a:srgbClr val="45818E"/>
                </a:solidFill>
              </a:rPr>
              <a:t>Fundamentalist Association,</a:t>
            </a:r>
          </a:p>
          <a:p>
            <a:pPr lvl="0">
              <a:buSzPct val="25000"/>
            </a:pPr>
            <a:r>
              <a:rPr lang="en" sz="1200" dirty="0">
                <a:solidFill>
                  <a:srgbClr val="45818E"/>
                </a:solidFill>
              </a:rPr>
              <a:t>who were against the teaching</a:t>
            </a:r>
          </a:p>
          <a:p>
            <a:pPr lvl="0">
              <a:buSzPct val="25000"/>
            </a:pPr>
            <a:r>
              <a:rPr lang="en" sz="1200" dirty="0">
                <a:solidFill>
                  <a:srgbClr val="45818E"/>
                </a:solidFill>
              </a:rPr>
              <a:t>of evolution. Darrow was defending</a:t>
            </a:r>
          </a:p>
          <a:p>
            <a:pPr lvl="0">
              <a:buSzPct val="25000"/>
            </a:pPr>
            <a:r>
              <a:rPr lang="en" sz="1200" dirty="0">
                <a:solidFill>
                  <a:srgbClr val="3D7F8B"/>
                </a:solidFill>
              </a:rPr>
              <a:t>John Scopes.</a:t>
            </a:r>
          </a:p>
        </p:txBody>
      </p:sp>
      <p:pic>
        <p:nvPicPr>
          <p:cNvPr id="6" name="Inherit the Wind - The Age of Rock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56317" y="1225888"/>
            <a:ext cx="5111330" cy="3319896"/>
          </a:xfrm>
          <a:prstGeom prst="rect">
            <a:avLst/>
          </a:prstGeom>
        </p:spPr>
      </p:pic>
    </p:spTree>
    <p:extLst>
      <p:ext uri="{BB962C8B-B14F-4D97-AF65-F5344CB8AC3E}">
        <p14:creationId xmlns:p14="http://schemas.microsoft.com/office/powerpoint/2010/main" val="10736092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CNN debate	2014</a:t>
            </a:r>
          </a:p>
        </p:txBody>
      </p:sp>
      <p:sp>
        <p:nvSpPr>
          <p:cNvPr id="3" name="Text Placeholder 2"/>
          <p:cNvSpPr>
            <a:spLocks noGrp="1"/>
          </p:cNvSpPr>
          <p:nvPr>
            <p:ph type="body" idx="1"/>
          </p:nvPr>
        </p:nvSpPr>
        <p:spPr>
          <a:xfrm>
            <a:off x="296029" y="1278516"/>
            <a:ext cx="8390771" cy="3630300"/>
          </a:xfrm>
        </p:spPr>
        <p:txBody>
          <a:bodyPr/>
          <a:lstStyle/>
          <a:p>
            <a:r>
              <a:rPr lang="en-US" sz="1800" dirty="0">
                <a:solidFill>
                  <a:schemeClr val="bg2"/>
                </a:solidFill>
              </a:rPr>
              <a:t>Bill Nye v. Ken Ham</a:t>
            </a:r>
          </a:p>
          <a:p>
            <a:endParaRPr lang="en-US" sz="1200" dirty="0">
              <a:solidFill>
                <a:schemeClr val="bg2"/>
              </a:solidFill>
            </a:endParaRPr>
          </a:p>
          <a:p>
            <a:pPr lvl="0">
              <a:buSzPct val="25000"/>
            </a:pPr>
            <a:r>
              <a:rPr lang="en" sz="1200" dirty="0">
                <a:solidFill>
                  <a:schemeClr val="dk2"/>
                </a:solidFill>
              </a:rPr>
              <a:t>Creationist Museum</a:t>
            </a:r>
          </a:p>
          <a:p>
            <a:pPr lvl="0">
              <a:buSzPct val="25000"/>
            </a:pPr>
            <a:r>
              <a:rPr lang="en" sz="1200" dirty="0">
                <a:solidFill>
                  <a:schemeClr val="dk2"/>
                </a:solidFill>
              </a:rPr>
              <a:t>Petersburg, Kentucky</a:t>
            </a:r>
          </a:p>
          <a:p>
            <a:pPr lvl="0">
              <a:buSzPct val="25000"/>
            </a:pPr>
            <a:r>
              <a:rPr lang="en" sz="1100" dirty="0">
                <a:solidFill>
                  <a:srgbClr val="545454"/>
                </a:solidFill>
              </a:rPr>
              <a:t>February 4, 2014</a:t>
            </a:r>
          </a:p>
        </p:txBody>
      </p:sp>
      <p:pic>
        <p:nvPicPr>
          <p:cNvPr id="4" name="NVEExpo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49236" y="1223240"/>
            <a:ext cx="5451764" cy="3634509"/>
          </a:xfrm>
          <a:prstGeom prst="rect">
            <a:avLst/>
          </a:prstGeom>
        </p:spPr>
      </p:pic>
    </p:spTree>
    <p:extLst>
      <p:ext uri="{BB962C8B-B14F-4D97-AF65-F5344CB8AC3E}">
        <p14:creationId xmlns:p14="http://schemas.microsoft.com/office/powerpoint/2010/main" val="34705338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506" y="478580"/>
            <a:ext cx="2438400" cy="28575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811504228"/>
              </p:ext>
            </p:extLst>
          </p:nvPr>
        </p:nvGraphicFramePr>
        <p:xfrm>
          <a:off x="1541144" y="3657600"/>
          <a:ext cx="5927154" cy="789410"/>
        </p:xfrm>
        <a:graphic>
          <a:graphicData uri="http://schemas.openxmlformats.org/drawingml/2006/table">
            <a:tbl>
              <a:tblPr>
                <a:effectLst>
                  <a:outerShdw blurRad="76200" dist="12700" dir="2700000" sy="-23000" kx="-800400" algn="bl" rotWithShape="0">
                    <a:prstClr val="black">
                      <a:alpha val="20000"/>
                    </a:prstClr>
                  </a:outerShdw>
                </a:effectLst>
              </a:tblPr>
              <a:tblGrid>
                <a:gridCol w="5927154">
                  <a:extLst>
                    <a:ext uri="{9D8B030D-6E8A-4147-A177-3AD203B41FA5}">
                      <a16:colId xmlns:a16="http://schemas.microsoft.com/office/drawing/2014/main" val="20000"/>
                    </a:ext>
                  </a:extLst>
                </a:gridCol>
              </a:tblGrid>
              <a:tr h="789410">
                <a:tc>
                  <a:txBody>
                    <a:bodyPr/>
                    <a:lstStyle/>
                    <a:p>
                      <a:r>
                        <a:rPr lang="en-US" sz="1400" b="0" i="0" u="none" strike="noStrike" cap="none" baseline="0" dirty="0">
                          <a:solidFill>
                            <a:schemeClr val="tx1"/>
                          </a:solidFill>
                          <a:effectLst/>
                          <a:latin typeface="+mn-lt"/>
                          <a:ea typeface="+mn-ea"/>
                          <a:cs typeface="+mn-cs"/>
                          <a:sym typeface="Arial"/>
                          <a:rtl val="0"/>
                        </a:rPr>
                        <a:t> </a:t>
                      </a:r>
                      <a:r>
                        <a:rPr lang="en-US" sz="1400" b="1" i="0" u="none" strike="noStrike" cap="none" baseline="0" dirty="0">
                          <a:solidFill>
                            <a:schemeClr val="tx1"/>
                          </a:solidFill>
                          <a:effectLst/>
                          <a:latin typeface="+mn-lt"/>
                          <a:ea typeface="+mn-ea"/>
                          <a:cs typeface="+mn-cs"/>
                          <a:sym typeface="Arial"/>
                          <a:rtl val="0"/>
                        </a:rPr>
                        <a:t>Karl</a:t>
                      </a:r>
                      <a:r>
                        <a:rPr lang="en-US" sz="1400" b="0" i="0" u="none" strike="noStrike" cap="none" baseline="0" dirty="0">
                          <a:solidFill>
                            <a:schemeClr val="tx1"/>
                          </a:solidFill>
                          <a:effectLst/>
                          <a:latin typeface="+mn-lt"/>
                          <a:ea typeface="+mn-ea"/>
                          <a:cs typeface="+mn-cs"/>
                          <a:sym typeface="Arial"/>
                          <a:rtl val="0"/>
                        </a:rPr>
                        <a:t> </a:t>
                      </a:r>
                      <a:r>
                        <a:rPr lang="en-US" sz="1400" b="1" i="0" u="none" strike="noStrike" cap="none" baseline="0" dirty="0">
                          <a:solidFill>
                            <a:schemeClr val="tx1"/>
                          </a:solidFill>
                          <a:effectLst/>
                          <a:latin typeface="+mn-lt"/>
                          <a:ea typeface="+mn-ea"/>
                          <a:cs typeface="+mn-cs"/>
                          <a:sym typeface="Arial"/>
                          <a:rtl val="0"/>
                        </a:rPr>
                        <a:t>Marx</a:t>
                      </a:r>
                      <a:r>
                        <a:rPr lang="en-US" sz="1400" b="0" i="0" u="none" strike="noStrike" cap="none" baseline="0" dirty="0">
                          <a:solidFill>
                            <a:schemeClr val="tx1"/>
                          </a:solidFill>
                          <a:effectLst/>
                          <a:latin typeface="+mn-lt"/>
                          <a:ea typeface="+mn-ea"/>
                          <a:cs typeface="+mn-cs"/>
                          <a:sym typeface="Arial"/>
                          <a:rtl val="0"/>
                        </a:rPr>
                        <a:t> in 1875 (photo). </a:t>
                      </a:r>
                      <a:r>
                        <a:rPr lang="en-US" sz="1400" b="1" i="0" u="none" strike="noStrike" cap="none" baseline="0" dirty="0">
                          <a:solidFill>
                            <a:schemeClr val="tx1"/>
                          </a:solidFill>
                          <a:effectLst/>
                          <a:latin typeface="+mn-lt"/>
                          <a:ea typeface="+mn-ea"/>
                          <a:cs typeface="+mn-cs"/>
                          <a:sym typeface="Arial"/>
                          <a:rtl val="0"/>
                        </a:rPr>
                        <a:t>Born</a:t>
                      </a:r>
                      <a:r>
                        <a:rPr lang="en-US" sz="1400" b="0" i="0" u="none" strike="noStrike" cap="none" baseline="0" dirty="0">
                          <a:solidFill>
                            <a:schemeClr val="tx1"/>
                          </a:solidFill>
                          <a:effectLst/>
                          <a:latin typeface="+mn-lt"/>
                          <a:ea typeface="+mn-ea"/>
                          <a:cs typeface="+mn-cs"/>
                          <a:sym typeface="Arial"/>
                          <a:rtl val="0"/>
                        </a:rPr>
                        <a:t> 5 May 1818 Trier, Kingdom of Prussia, German Confederation: </a:t>
                      </a:r>
                      <a:r>
                        <a:rPr lang="en-US" sz="1400" b="1" i="0" u="none" strike="noStrike" cap="none" baseline="0" dirty="0">
                          <a:solidFill>
                            <a:schemeClr val="tx1"/>
                          </a:solidFill>
                          <a:effectLst/>
                          <a:latin typeface="+mn-lt"/>
                          <a:ea typeface="+mn-ea"/>
                          <a:cs typeface="+mn-cs"/>
                          <a:sym typeface="Arial"/>
                          <a:rtl val="0"/>
                        </a:rPr>
                        <a:t>Died</a:t>
                      </a:r>
                      <a:r>
                        <a:rPr lang="en-US" sz="1400" b="0" i="0" u="none" strike="noStrike" cap="none" baseline="0" dirty="0">
                          <a:solidFill>
                            <a:schemeClr val="tx1"/>
                          </a:solidFill>
                          <a:effectLst/>
                          <a:latin typeface="+mn-lt"/>
                          <a:ea typeface="+mn-ea"/>
                          <a:cs typeface="+mn-cs"/>
                          <a:sym typeface="Arial"/>
                          <a:rtl val="0"/>
                        </a:rPr>
                        <a:t>: 14 March 1883 (aged 64) London.  </a:t>
                      </a:r>
                      <a:endParaRPr lang="en-US"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8936891"/>
      </p:ext>
    </p:extLst>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600" b="1" i="0" u="none" strike="noStrike" cap="none" baseline="0">
                <a:solidFill>
                  <a:srgbClr val="45818E"/>
                </a:solidFill>
                <a:latin typeface="Arial"/>
                <a:ea typeface="Arial"/>
                <a:cs typeface="Arial"/>
                <a:sym typeface="Arial"/>
                <a:rtl val="0"/>
              </a:rPr>
              <a:t>The Bible and Christianity </a:t>
            </a:r>
          </a:p>
        </p:txBody>
      </p:sp>
      <p:sp>
        <p:nvSpPr>
          <p:cNvPr id="217" name="Shape 217"/>
          <p:cNvSpPr txBox="1">
            <a:spLocks noGrp="1"/>
          </p:cNvSpPr>
          <p:nvPr>
            <p:ph type="body" idx="1"/>
          </p:nvPr>
        </p:nvSpPr>
        <p:spPr>
          <a:prstGeom prst="rect">
            <a:avLst/>
          </a:prstGeom>
          <a:noFill/>
          <a:ln w="9525" cap="flat">
            <a:solidFill>
              <a:schemeClr val="lt1"/>
            </a:solidFill>
            <a:prstDash val="solid"/>
            <a:round/>
            <a:headEnd type="none" w="med" len="med"/>
            <a:tailEnd type="none" w="med" len="med"/>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sz="2400" b="1" i="0" u="none" strike="noStrike" cap="none" baseline="0" dirty="0">
              <a:solidFill>
                <a:srgbClr val="134F5C"/>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2400" b="0" i="0" u="none" strike="noStrike" cap="none" baseline="0" dirty="0">
                <a:solidFill>
                  <a:srgbClr val="134F5C"/>
                </a:solidFill>
                <a:latin typeface="Arial"/>
                <a:ea typeface="Arial"/>
                <a:cs typeface="Arial"/>
                <a:sym typeface="Arial"/>
                <a:rtl val="0"/>
              </a:rPr>
              <a:t>Since the parables and symbols in the Bible are open to various interpretations, there have arisen numerous disagreements among believers, causing them to divide into many denominations. The primary cause of these divisions lies in the character of the Bible, not in people.</a:t>
            </a:r>
          </a:p>
          <a:p>
            <a:pPr marL="0" marR="0" lvl="0" indent="0" algn="l" rtl="0">
              <a:lnSpc>
                <a:spcPct val="100000"/>
              </a:lnSpc>
              <a:spcBef>
                <a:spcPts val="0"/>
              </a:spcBef>
              <a:spcAft>
                <a:spcPts val="0"/>
              </a:spcAft>
              <a:buClr>
                <a:schemeClr val="dk1"/>
              </a:buClr>
              <a:buFont typeface="Arial"/>
              <a:buNone/>
            </a:pPr>
            <a:endParaRPr sz="2400" b="0" i="0" u="none" strike="noStrike" cap="none" baseline="0" dirty="0">
              <a:solidFill>
                <a:srgbClr val="134F5C"/>
              </a:solidFill>
              <a:latin typeface="Arial"/>
              <a:ea typeface="Arial"/>
              <a:cs typeface="Arial"/>
              <a:sym typeface="Arial"/>
              <a:rtl val="0"/>
            </a:endParaRPr>
          </a:p>
          <a:p>
            <a:pPr marL="0" marR="0" lvl="0" indent="0" algn="r" rtl="0">
              <a:lnSpc>
                <a:spcPct val="100000"/>
              </a:lnSpc>
              <a:spcBef>
                <a:spcPts val="0"/>
              </a:spcBef>
              <a:spcAft>
                <a:spcPts val="0"/>
              </a:spcAft>
              <a:buClr>
                <a:schemeClr val="dk1"/>
              </a:buClr>
              <a:buSzPct val="25000"/>
              <a:buFont typeface="Arial"/>
              <a:buNone/>
            </a:pPr>
            <a:r>
              <a:rPr lang="en" sz="1200" b="0" i="1" u="none" strike="noStrike" cap="none" baseline="0" dirty="0">
                <a:solidFill>
                  <a:srgbClr val="134F5C"/>
                </a:solidFill>
                <a:latin typeface="Arial"/>
                <a:ea typeface="Arial"/>
                <a:cs typeface="Arial"/>
                <a:sym typeface="Arial"/>
                <a:rtl val="0"/>
              </a:rPr>
              <a:t>DPIntroduction</a:t>
            </a:r>
          </a:p>
          <a:p>
            <a:pPr marL="0" marR="0" lvl="0" indent="0" algn="l" rtl="0">
              <a:lnSpc>
                <a:spcPct val="100000"/>
              </a:lnSpc>
              <a:spcBef>
                <a:spcPts val="0"/>
              </a:spcBef>
              <a:spcAft>
                <a:spcPts val="0"/>
              </a:spcAft>
              <a:buClr>
                <a:schemeClr val="dk1"/>
              </a:buClr>
              <a:buFont typeface="Arial"/>
              <a:buNone/>
            </a:pPr>
            <a:endParaRPr sz="2400" b="0" i="0" u="none" strike="noStrike" cap="none" baseline="0" dirty="0">
              <a:solidFill>
                <a:srgbClr val="134F5C"/>
              </a:solidFill>
              <a:latin typeface="Arial"/>
              <a:ea typeface="Arial"/>
              <a:cs typeface="Arial"/>
              <a:sym typeface="Arial"/>
              <a:rtl val="0"/>
            </a:endParaRPr>
          </a:p>
        </p:txBody>
      </p:sp>
    </p:spTree>
    <p:extLst>
      <p:ext uri="{BB962C8B-B14F-4D97-AF65-F5344CB8AC3E}">
        <p14:creationId xmlns:p14="http://schemas.microsoft.com/office/powerpoint/2010/main" val="4003775937"/>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title"/>
          </p:nvPr>
        </p:nvSpPr>
        <p:spPr>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600" b="1" i="0" u="none" strike="noStrike" cap="none" baseline="0">
                <a:solidFill>
                  <a:srgbClr val="45818E"/>
                </a:solidFill>
                <a:latin typeface="Arial"/>
                <a:ea typeface="Arial"/>
                <a:cs typeface="Arial"/>
                <a:sym typeface="Arial"/>
                <a:rtl val="0"/>
              </a:rPr>
              <a:t>The Creation Period</a:t>
            </a:r>
          </a:p>
        </p:txBody>
      </p:sp>
      <p:sp>
        <p:nvSpPr>
          <p:cNvPr id="223" name="Shape 223"/>
          <p:cNvSpPr txBox="1">
            <a:spLocks noGrp="1"/>
          </p:cNvSpPr>
          <p:nvPr>
            <p:ph type="body" idx="1"/>
          </p:nvPr>
        </p:nvSpPr>
        <p:spPr>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baseline="0" dirty="0">
              <a:solidFill>
                <a:srgbClr val="134F5C"/>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2400" b="0" i="0" u="none" strike="noStrike" cap="none" baseline="0">
                <a:solidFill>
                  <a:srgbClr val="28555D"/>
                </a:solidFill>
                <a:latin typeface="Arial"/>
                <a:ea typeface="Arial"/>
                <a:cs typeface="Arial"/>
                <a:sym typeface="Arial"/>
                <a:rtl val="0"/>
              </a:rPr>
              <a:t>The universe did not suddenly spring forth complete, without regard to the flow of time. In fact, its origin and development took an enormous length of time. Therefore, the biblical period of six days for the completion of the universe is not to be reckoned by the number of literal sunrises and sunsets. It symbolizes six ordered periods of time in the creation process.</a:t>
            </a:r>
          </a:p>
          <a:p>
            <a:pPr marL="0" marR="0" lvl="0" indent="0" algn="r" rtl="0">
              <a:lnSpc>
                <a:spcPct val="100000"/>
              </a:lnSpc>
              <a:spcBef>
                <a:spcPts val="0"/>
              </a:spcBef>
              <a:spcAft>
                <a:spcPts val="0"/>
              </a:spcAft>
              <a:buClr>
                <a:schemeClr val="dk1"/>
              </a:buClr>
              <a:buSzPct val="25000"/>
              <a:buFont typeface="Arial"/>
              <a:buNone/>
            </a:pPr>
            <a:r>
              <a:rPr lang="en" sz="1200" b="0" i="1" u="none" strike="noStrike" cap="none" baseline="0">
                <a:solidFill>
                  <a:srgbClr val="28555D"/>
                </a:solidFill>
                <a:latin typeface="Arial"/>
                <a:ea typeface="Arial"/>
                <a:cs typeface="Arial"/>
                <a:sym typeface="Arial"/>
                <a:rtl val="0"/>
              </a:rPr>
              <a:t>DPChapterOne</a:t>
            </a:r>
          </a:p>
        </p:txBody>
      </p:sp>
    </p:spTree>
    <p:extLst>
      <p:ext uri="{BB962C8B-B14F-4D97-AF65-F5344CB8AC3E}">
        <p14:creationId xmlns:p14="http://schemas.microsoft.com/office/powerpoint/2010/main" val="1598112233"/>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600" b="1" i="0" u="none" strike="noStrike" cap="none" baseline="0">
                <a:solidFill>
                  <a:srgbClr val="45818E"/>
                </a:solidFill>
                <a:latin typeface="Arial"/>
                <a:ea typeface="Arial"/>
                <a:cs typeface="Arial"/>
                <a:sym typeface="Arial"/>
                <a:rtl val="0"/>
              </a:rPr>
              <a:t>Cheon Seong Gyeong </a:t>
            </a:r>
          </a:p>
        </p:txBody>
      </p:sp>
      <p:sp>
        <p:nvSpPr>
          <p:cNvPr id="229" name="Shape 229"/>
          <p:cNvSpPr txBox="1">
            <a:spLocks noGrp="1"/>
          </p:cNvSpPr>
          <p:nvPr>
            <p:ph type="body" idx="1"/>
          </p:nvPr>
        </p:nvSpPr>
        <p:spPr>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2400" b="0" i="0" u="none" strike="noStrike" cap="none" baseline="0">
                <a:solidFill>
                  <a:srgbClr val="FF0000"/>
                </a:solidFill>
                <a:latin typeface="Arial"/>
                <a:ea typeface="Arial"/>
                <a:cs typeface="Arial"/>
                <a:sym typeface="Arial"/>
                <a:rtl val="0"/>
              </a:rPr>
              <a:t>“After the French Revolution and the process of development from humanism through the ideas of the enlightenment to communism, the latter united with Charles Darwin’s theory of evolution to drive Christianity into the pit of destruction.” </a:t>
            </a:r>
          </a:p>
          <a:p>
            <a:pPr marL="0" marR="0" lvl="0" indent="0" algn="r" rtl="0">
              <a:lnSpc>
                <a:spcPct val="100000"/>
              </a:lnSpc>
              <a:spcBef>
                <a:spcPts val="0"/>
              </a:spcBef>
              <a:spcAft>
                <a:spcPts val="0"/>
              </a:spcAft>
              <a:buClr>
                <a:schemeClr val="dk1"/>
              </a:buClr>
              <a:buSzPct val="25000"/>
              <a:buFont typeface="Arial"/>
              <a:buNone/>
            </a:pPr>
            <a:r>
              <a:rPr lang="en" sz="1400" b="0" i="0" u="none" strike="noStrike" cap="none" baseline="0">
                <a:solidFill>
                  <a:srgbClr val="45818E"/>
                </a:solidFill>
                <a:latin typeface="Arial"/>
                <a:ea typeface="Arial"/>
                <a:cs typeface="Arial"/>
                <a:sym typeface="Arial"/>
                <a:rtl val="0"/>
              </a:rPr>
              <a:t>(213-65, 1991.1.14)</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600" b="1" i="0" u="none" strike="noStrike" cap="none" baseline="0">
                <a:solidFill>
                  <a:srgbClr val="45818E"/>
                </a:solidFill>
                <a:latin typeface="Arial"/>
                <a:ea typeface="Arial"/>
                <a:cs typeface="Arial"/>
                <a:sym typeface="Arial"/>
                <a:rtl val="0"/>
              </a:rPr>
              <a:t>Cheon Seong Gyeong</a:t>
            </a:r>
          </a:p>
        </p:txBody>
      </p:sp>
      <p:sp>
        <p:nvSpPr>
          <p:cNvPr id="235" name="Shape 235"/>
          <p:cNvSpPr txBox="1">
            <a:spLocks noGrp="1"/>
          </p:cNvSpPr>
          <p:nvPr>
            <p:ph type="body" idx="1"/>
          </p:nvPr>
        </p:nvSpPr>
        <p:spPr>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24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2400" b="0" i="0" u="none" strike="noStrike" cap="none" baseline="0">
                <a:solidFill>
                  <a:srgbClr val="FF0000"/>
                </a:solidFill>
                <a:latin typeface="Arial"/>
                <a:ea typeface="Arial"/>
                <a:cs typeface="Arial"/>
                <a:sym typeface="Arial"/>
                <a:rtl val="0"/>
              </a:rPr>
              <a:t>“You have no idea how much evolutionary theory contributed to destroying Christianity.”</a:t>
            </a:r>
          </a:p>
          <a:p>
            <a:pPr marL="0" marR="0" lvl="0" indent="0" algn="r" rtl="0">
              <a:lnSpc>
                <a:spcPct val="100000"/>
              </a:lnSpc>
              <a:spcBef>
                <a:spcPts val="0"/>
              </a:spcBef>
              <a:spcAft>
                <a:spcPts val="0"/>
              </a:spcAft>
              <a:buClr>
                <a:schemeClr val="dk1"/>
              </a:buClr>
              <a:buFont typeface="Arial"/>
              <a:buNone/>
            </a:pPr>
            <a:endParaRPr sz="2400" b="0" i="0" u="none" strike="noStrike" cap="none" baseline="0" dirty="0">
              <a:solidFill>
                <a:srgbClr val="45818E"/>
              </a:solidFill>
              <a:latin typeface="Arial"/>
              <a:ea typeface="Arial"/>
              <a:cs typeface="Arial"/>
              <a:sym typeface="Arial"/>
              <a:rtl val="0"/>
            </a:endParaRPr>
          </a:p>
          <a:p>
            <a:pPr marL="0" marR="0" lvl="0" indent="0" algn="r" rtl="0">
              <a:lnSpc>
                <a:spcPct val="100000"/>
              </a:lnSpc>
              <a:spcBef>
                <a:spcPts val="0"/>
              </a:spcBef>
              <a:spcAft>
                <a:spcPts val="0"/>
              </a:spcAft>
              <a:buClr>
                <a:schemeClr val="dk1"/>
              </a:buClr>
              <a:buFont typeface="Arial"/>
              <a:buNone/>
            </a:pPr>
            <a:endParaRPr sz="2400" b="0" i="0" u="none" strike="noStrike" cap="none" baseline="0" dirty="0">
              <a:solidFill>
                <a:srgbClr val="45818E"/>
              </a:solidFill>
              <a:latin typeface="Arial"/>
              <a:ea typeface="Arial"/>
              <a:cs typeface="Arial"/>
              <a:sym typeface="Arial"/>
              <a:rtl val="0"/>
            </a:endParaRPr>
          </a:p>
          <a:p>
            <a:pPr marL="0" marR="0" lvl="0" indent="0" algn="r" rtl="0">
              <a:lnSpc>
                <a:spcPct val="100000"/>
              </a:lnSpc>
              <a:spcBef>
                <a:spcPts val="0"/>
              </a:spcBef>
              <a:spcAft>
                <a:spcPts val="0"/>
              </a:spcAft>
              <a:buClr>
                <a:schemeClr val="dk1"/>
              </a:buClr>
              <a:buSzPct val="25000"/>
              <a:buFont typeface="Arial"/>
              <a:buNone/>
            </a:pPr>
            <a:r>
              <a:rPr lang="en" sz="1400" b="0" i="0" u="none" strike="noStrike" cap="none" baseline="0">
                <a:solidFill>
                  <a:srgbClr val="45818E"/>
                </a:solidFill>
                <a:latin typeface="Arial"/>
                <a:ea typeface="Arial"/>
                <a:cs typeface="Arial"/>
                <a:sym typeface="Arial"/>
                <a:rtl val="0"/>
              </a:rPr>
              <a:t>(240-297, 1992.12.13)</a:t>
            </a:r>
          </a:p>
          <a:p>
            <a:pPr marL="0" marR="0" lvl="0" indent="0" algn="l" rtl="0">
              <a:lnSpc>
                <a:spcPct val="100000"/>
              </a:lnSpc>
              <a:spcBef>
                <a:spcPts val="0"/>
              </a:spcBef>
              <a:spcAft>
                <a:spcPts val="0"/>
              </a:spcAft>
              <a:buClr>
                <a:schemeClr val="dk1"/>
              </a:buClr>
              <a:buFont typeface="Arial"/>
              <a:buNone/>
            </a:pPr>
            <a:endParaRPr sz="2400" b="0" i="0" u="none" strike="noStrike" cap="none" baseline="0" dirty="0">
              <a:solidFill>
                <a:srgbClr val="45818E"/>
              </a:solidFill>
              <a:latin typeface="Arial"/>
              <a:ea typeface="Arial"/>
              <a:cs typeface="Arial"/>
              <a:sym typeface="Arial"/>
              <a:rtl val="0"/>
            </a:endParaRP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600" b="1" i="0" u="none" strike="noStrike" cap="none" baseline="0">
                <a:solidFill>
                  <a:srgbClr val="45818E"/>
                </a:solidFill>
                <a:latin typeface="Arial"/>
                <a:ea typeface="Arial"/>
                <a:cs typeface="Arial"/>
                <a:sym typeface="Arial"/>
                <a:rtl val="0"/>
              </a:rPr>
              <a:t>Cheon Seong Gyeong</a:t>
            </a:r>
          </a:p>
        </p:txBody>
      </p:sp>
      <p:sp>
        <p:nvSpPr>
          <p:cNvPr id="241" name="Shape 241"/>
          <p:cNvSpPr txBox="1">
            <a:spLocks noGrp="1"/>
          </p:cNvSpPr>
          <p:nvPr>
            <p:ph type="body" idx="1"/>
          </p:nvPr>
        </p:nvSpPr>
        <p:spPr>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2400" b="0" i="0" u="none" strike="noStrike" cap="none" baseline="0">
                <a:solidFill>
                  <a:srgbClr val="FF0000"/>
                </a:solidFill>
                <a:latin typeface="Arial"/>
                <a:ea typeface="Arial"/>
                <a:cs typeface="Arial"/>
                <a:sym typeface="Arial"/>
                <a:rtl val="0"/>
              </a:rPr>
              <a:t>“The world will become unstable without eliminating evolutionary theory and establishing the nucleus of absolute values based on a theory of creation, centered on the absolute God.”</a:t>
            </a:r>
          </a:p>
          <a:p>
            <a:pPr marL="0" marR="0" lvl="0" indent="0" algn="r" rtl="0">
              <a:lnSpc>
                <a:spcPct val="100000"/>
              </a:lnSpc>
              <a:spcBef>
                <a:spcPts val="0"/>
              </a:spcBef>
              <a:spcAft>
                <a:spcPts val="0"/>
              </a:spcAft>
              <a:buClr>
                <a:schemeClr val="dk1"/>
              </a:buClr>
              <a:buFont typeface="Arial"/>
              <a:buNone/>
            </a:pPr>
            <a:endParaRPr sz="2400" b="0" i="0" u="none" strike="noStrike" cap="none" baseline="0" dirty="0">
              <a:solidFill>
                <a:srgbClr val="45818E"/>
              </a:solidFill>
              <a:latin typeface="Arial"/>
              <a:ea typeface="Arial"/>
              <a:cs typeface="Arial"/>
              <a:sym typeface="Arial"/>
              <a:rtl val="0"/>
            </a:endParaRPr>
          </a:p>
          <a:p>
            <a:pPr marL="0" marR="0" lvl="0" indent="0" algn="r" rtl="0">
              <a:lnSpc>
                <a:spcPct val="100000"/>
              </a:lnSpc>
              <a:spcBef>
                <a:spcPts val="0"/>
              </a:spcBef>
              <a:spcAft>
                <a:spcPts val="0"/>
              </a:spcAft>
              <a:buClr>
                <a:schemeClr val="dk1"/>
              </a:buClr>
              <a:buSzPct val="25000"/>
              <a:buFont typeface="Arial"/>
              <a:buNone/>
            </a:pPr>
            <a:r>
              <a:rPr lang="en" sz="1400" b="0" i="0" u="none" strike="noStrike" cap="none" baseline="0">
                <a:solidFill>
                  <a:srgbClr val="45818E"/>
                </a:solidFill>
                <a:latin typeface="Arial"/>
                <a:ea typeface="Arial"/>
                <a:cs typeface="Arial"/>
                <a:sym typeface="Arial"/>
                <a:rtl val="0"/>
              </a:rPr>
              <a:t>(270-96, 1995.5.7)</a:t>
            </a:r>
          </a:p>
          <a:p>
            <a:pPr marL="0" marR="0" lvl="0" indent="0" algn="l" rtl="0">
              <a:lnSpc>
                <a:spcPct val="100000"/>
              </a:lnSpc>
              <a:spcBef>
                <a:spcPts val="0"/>
              </a:spcBef>
              <a:spcAft>
                <a:spcPts val="0"/>
              </a:spcAft>
              <a:buClr>
                <a:schemeClr val="dk1"/>
              </a:buClr>
              <a:buFont typeface="Arial"/>
              <a:buNone/>
            </a:pPr>
            <a:endParaRPr sz="2400" b="0" i="0" u="none" strike="noStrike" cap="none" baseline="0" dirty="0">
              <a:solidFill>
                <a:srgbClr val="45818E"/>
              </a:solidFill>
              <a:latin typeface="Arial"/>
              <a:ea typeface="Arial"/>
              <a:cs typeface="Arial"/>
              <a:sym typeface="Arial"/>
              <a:rtl val="0"/>
            </a:endParaRP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title"/>
          </p:nvPr>
        </p:nvSpPr>
        <p:spPr>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600" b="1" i="0" u="none" strike="noStrike" cap="none" baseline="0">
                <a:solidFill>
                  <a:srgbClr val="45818E"/>
                </a:solidFill>
                <a:latin typeface="Arial"/>
                <a:ea typeface="Arial"/>
                <a:cs typeface="Arial"/>
                <a:sym typeface="Arial"/>
                <a:rtl val="0"/>
              </a:rPr>
              <a:t>Cheon Seong Gyeong</a:t>
            </a:r>
          </a:p>
        </p:txBody>
      </p:sp>
      <p:sp>
        <p:nvSpPr>
          <p:cNvPr id="247" name="Shape 247"/>
          <p:cNvSpPr txBox="1">
            <a:spLocks noGrp="1"/>
          </p:cNvSpPr>
          <p:nvPr>
            <p:ph type="body" idx="1"/>
          </p:nvPr>
        </p:nvSpPr>
        <p:spPr>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2400" b="0" i="0" u="none" strike="noStrike" cap="none" baseline="0" dirty="0">
                <a:solidFill>
                  <a:srgbClr val="FF0000"/>
                </a:solidFill>
                <a:latin typeface="Arial"/>
                <a:ea typeface="Arial"/>
                <a:cs typeface="Arial"/>
                <a:sym typeface="Arial"/>
                <a:rtl val="0"/>
              </a:rPr>
              <a:t>“How can we set the standard to absolutely deny materialism and evolutionary theory, to unite our minds and bodies, and to become the ideal starting point of a unified world? This has been the problem throughout world history.”</a:t>
            </a:r>
          </a:p>
          <a:p>
            <a:pPr marL="0" marR="0" lvl="0" indent="0" algn="l" rtl="0">
              <a:lnSpc>
                <a:spcPct val="100000"/>
              </a:lnSpc>
              <a:spcBef>
                <a:spcPts val="0"/>
              </a:spcBef>
              <a:spcAft>
                <a:spcPts val="0"/>
              </a:spcAft>
              <a:buClr>
                <a:schemeClr val="dk1"/>
              </a:buClr>
              <a:buFont typeface="Arial"/>
              <a:buNone/>
            </a:pPr>
            <a:endParaRPr sz="2400" b="0" i="0" u="none" strike="noStrike" cap="none" baseline="0" dirty="0">
              <a:solidFill>
                <a:srgbClr val="45818E"/>
              </a:solidFill>
              <a:latin typeface="Arial"/>
              <a:ea typeface="Arial"/>
              <a:cs typeface="Arial"/>
              <a:sym typeface="Arial"/>
              <a:rtl val="0"/>
            </a:endParaRPr>
          </a:p>
          <a:p>
            <a:pPr marL="0" marR="0" lvl="0" indent="0" algn="r" rtl="0">
              <a:lnSpc>
                <a:spcPct val="100000"/>
              </a:lnSpc>
              <a:spcBef>
                <a:spcPts val="0"/>
              </a:spcBef>
              <a:spcAft>
                <a:spcPts val="0"/>
              </a:spcAft>
              <a:buClr>
                <a:schemeClr val="dk1"/>
              </a:buClr>
              <a:buSzPct val="25000"/>
              <a:buFont typeface="Arial"/>
              <a:buNone/>
            </a:pPr>
            <a:r>
              <a:rPr lang="en" sz="1400" b="0" i="0" u="none" strike="noStrike" cap="none" baseline="0" dirty="0">
                <a:solidFill>
                  <a:srgbClr val="45818E"/>
                </a:solidFill>
                <a:latin typeface="Arial"/>
                <a:ea typeface="Arial"/>
                <a:cs typeface="Arial"/>
                <a:sym typeface="Arial"/>
                <a:rtl val="0"/>
              </a:rPr>
              <a:t>(270-96, 1995.5.7)</a:t>
            </a:r>
          </a:p>
          <a:p>
            <a:pPr marL="0" marR="0" lvl="0" indent="0" algn="l" rtl="0">
              <a:lnSpc>
                <a:spcPct val="100000"/>
              </a:lnSpc>
              <a:spcBef>
                <a:spcPts val="0"/>
              </a:spcBef>
              <a:spcAft>
                <a:spcPts val="0"/>
              </a:spcAft>
              <a:buClr>
                <a:schemeClr val="dk1"/>
              </a:buClr>
              <a:buFont typeface="Arial"/>
              <a:buNone/>
            </a:pPr>
            <a:endParaRPr sz="2400" b="0" i="0" u="none" strike="noStrike" cap="none" baseline="0" dirty="0">
              <a:solidFill>
                <a:srgbClr val="45818E"/>
              </a:solidFill>
              <a:latin typeface="Arial"/>
              <a:ea typeface="Arial"/>
              <a:cs typeface="Arial"/>
              <a:sym typeface="Arial"/>
              <a:rtl val="0"/>
            </a:endParaRP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600" b="1" i="0" u="none" strike="noStrike" cap="none" baseline="0">
                <a:solidFill>
                  <a:schemeClr val="lt2"/>
                </a:solidFill>
                <a:latin typeface="Arial"/>
                <a:ea typeface="Arial"/>
                <a:cs typeface="Arial"/>
                <a:sym typeface="Arial"/>
                <a:rtl val="0"/>
              </a:rPr>
              <a:t>What do we believe?</a:t>
            </a:r>
          </a:p>
        </p:txBody>
      </p:sp>
      <p:sp>
        <p:nvSpPr>
          <p:cNvPr id="253" name="Shape 253"/>
          <p:cNvSpPr txBox="1">
            <a:spLocks noGrp="1"/>
          </p:cNvSpPr>
          <p:nvPr>
            <p:ph type="body" idx="1"/>
          </p:nvPr>
        </p:nvSpPr>
        <p:spPr>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sz="30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3000" b="0" i="0" u="none" strike="noStrike" cap="none" baseline="0">
                <a:solidFill>
                  <a:srgbClr val="45818E"/>
                </a:solidFill>
                <a:latin typeface="Arial"/>
                <a:ea typeface="Arial"/>
                <a:cs typeface="Arial"/>
                <a:sym typeface="Arial"/>
                <a:rtl val="0"/>
              </a:rPr>
              <a:t>How would we define ourselves in the debate between evolutionists and creationists?</a:t>
            </a:r>
          </a:p>
          <a:p>
            <a:pPr marL="0" marR="0" lvl="0" indent="0" algn="l" rtl="0">
              <a:lnSpc>
                <a:spcPct val="100000"/>
              </a:lnSpc>
              <a:spcBef>
                <a:spcPts val="0"/>
              </a:spcBef>
              <a:spcAft>
                <a:spcPts val="0"/>
              </a:spcAft>
              <a:buClr>
                <a:schemeClr val="dk1"/>
              </a:buClr>
              <a:buFont typeface="Arial"/>
              <a:buNone/>
            </a:pPr>
            <a:endParaRPr sz="30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3000" b="0" i="0" u="none" strike="noStrike" cap="none" baseline="0">
                <a:solidFill>
                  <a:srgbClr val="45818E"/>
                </a:solidFill>
                <a:latin typeface="Arial"/>
                <a:ea typeface="Arial"/>
                <a:cs typeface="Arial"/>
                <a:sym typeface="Arial"/>
                <a:rtl val="0"/>
              </a:rPr>
              <a:t>The National Academy of the Sciences has some definitions. …</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600" b="1" i="0" u="none" strike="noStrike" cap="none" baseline="0">
                <a:solidFill>
                  <a:srgbClr val="AB7921"/>
                </a:solidFill>
                <a:latin typeface="Arial"/>
                <a:ea typeface="Arial"/>
                <a:cs typeface="Arial"/>
                <a:sym typeface="Arial"/>
                <a:rtl val="0"/>
              </a:rPr>
              <a:t>Evolution or Creation?</a:t>
            </a:r>
          </a:p>
        </p:txBody>
      </p:sp>
      <p:sp>
        <p:nvSpPr>
          <p:cNvPr id="259" name="Shape 259"/>
          <p:cNvSpPr txBox="1">
            <a:spLocks noGrp="1"/>
          </p:cNvSpPr>
          <p:nvPr>
            <p:ph type="body" idx="1"/>
          </p:nvPr>
        </p:nvSpPr>
        <p:spPr>
          <a:prstGeom prst="rect">
            <a:avLst/>
          </a:prstGeom>
          <a:solidFill>
            <a:schemeClr val="lt1"/>
          </a:solid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1800" b="0" i="0" u="none" strike="noStrike" cap="none" baseline="0">
                <a:solidFill>
                  <a:schemeClr val="accent1"/>
                </a:solidFill>
                <a:latin typeface="Arial"/>
                <a:ea typeface="Arial"/>
                <a:cs typeface="Arial"/>
                <a:sym typeface="Arial"/>
                <a:rtl val="0"/>
              </a:rPr>
              <a:t>A CREATIONIST: A creationist is a person who rejects the theory of evolution and believes instead that the each species on earth was put here by a Divine Being. A Creationist might accept “micro-evolution” (changes in the form of a species over time based on natural selection), but rejects the notion that one species can -- over time -- become another species.</a:t>
            </a: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chemeClr val="accent1"/>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800" b="0" i="0" u="none" strike="noStrike" cap="none" baseline="0">
                <a:solidFill>
                  <a:schemeClr val="accent1"/>
                </a:solidFill>
                <a:latin typeface="Arial"/>
                <a:ea typeface="Arial"/>
                <a:cs typeface="Arial"/>
                <a:sym typeface="Arial"/>
                <a:rtl val="0"/>
              </a:rPr>
              <a:t>YOUNG EARTH CREATIONIST: A young earth creationist believes that the earth is nowhere near the 4.6 billion or so years old that most scientists estimate, but is instead closer to 6,000 or so years old, based on the assumption the Genesis contains a complete listing of the generations from Adam and Eve to historical times.</a:t>
            </a:r>
          </a:p>
          <a:p>
            <a:pPr marL="0" marR="0" lvl="0" indent="0" algn="l" rtl="0">
              <a:lnSpc>
                <a:spcPct val="100000"/>
              </a:lnSpc>
              <a:spcBef>
                <a:spcPts val="0"/>
              </a:spcBef>
              <a:spcAft>
                <a:spcPts val="0"/>
              </a:spcAft>
              <a:buClr>
                <a:schemeClr val="dk1"/>
              </a:buClr>
              <a:buFont typeface="Arial"/>
              <a:buNone/>
            </a:pPr>
            <a:endParaRPr sz="1200" b="0" i="0" u="none" strike="noStrike" cap="none" baseline="0" dirty="0">
              <a:solidFill>
                <a:schemeClr val="accent1"/>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200" b="0" i="0" u="none" strike="noStrike" cap="none" baseline="0" dirty="0">
              <a:solidFill>
                <a:schemeClr val="accent1"/>
              </a:solidFill>
              <a:latin typeface="Arial"/>
              <a:ea typeface="Arial"/>
              <a:cs typeface="Arial"/>
              <a:sym typeface="Arial"/>
              <a:rtl val="0"/>
            </a:endParaRP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600" b="1" i="0" u="none" strike="noStrike" cap="none" baseline="0">
                <a:solidFill>
                  <a:srgbClr val="AB7921"/>
                </a:solidFill>
                <a:latin typeface="Arial"/>
                <a:ea typeface="Arial"/>
                <a:cs typeface="Arial"/>
                <a:sym typeface="Arial"/>
                <a:rtl val="0"/>
              </a:rPr>
              <a:t>Evolution or Creation?</a:t>
            </a:r>
          </a:p>
        </p:txBody>
      </p:sp>
      <p:sp>
        <p:nvSpPr>
          <p:cNvPr id="265" name="Shape 265"/>
          <p:cNvSpPr txBox="1">
            <a:spLocks noGrp="1"/>
          </p:cNvSpPr>
          <p:nvPr>
            <p:ph type="body" idx="1"/>
          </p:nvPr>
        </p:nvSpPr>
        <p:spPr>
          <a:prstGeom prst="rect">
            <a:avLst/>
          </a:prstGeom>
          <a:solidFill>
            <a:schemeClr val="lt1"/>
          </a:solid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chemeClr val="accent1"/>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800" b="0" i="0" u="none" strike="noStrike" cap="none" baseline="0">
                <a:solidFill>
                  <a:schemeClr val="accent1"/>
                </a:solidFill>
                <a:latin typeface="Arial"/>
                <a:ea typeface="Arial"/>
                <a:cs typeface="Arial"/>
                <a:sym typeface="Arial"/>
                <a:rtl val="0"/>
              </a:rPr>
              <a:t>INTELLIGENT DESIGN PROPONENT: An ID proponent might or might not reject the theory of evolution. At a minimum, the ID proponent </a:t>
            </a:r>
            <a:r>
              <a:rPr lang="en" sz="1800" b="0" i="0" u="none" strike="noStrike" cap="none" baseline="0">
                <a:solidFill>
                  <a:srgbClr val="FF0000"/>
                </a:solidFill>
                <a:latin typeface="Arial"/>
                <a:ea typeface="Arial"/>
                <a:cs typeface="Arial"/>
                <a:sym typeface="Arial"/>
                <a:rtl val="0"/>
              </a:rPr>
              <a:t>rejects</a:t>
            </a:r>
            <a:r>
              <a:rPr lang="en" sz="1800" b="0" i="0" u="none" strike="noStrike" cap="none" baseline="0">
                <a:solidFill>
                  <a:schemeClr val="accent1"/>
                </a:solidFill>
                <a:latin typeface="Arial"/>
                <a:ea typeface="Arial"/>
                <a:cs typeface="Arial"/>
                <a:sym typeface="Arial"/>
                <a:rtl val="0"/>
              </a:rPr>
              <a:t> that evolution is randomly driven or, more generally, the notion that natural law and chance alone can explain the diversity of life on earth.  Instead, the ID proponent argues -- often from statistics -- that the diversity of life is the result of a purposeful scheme of some higher power (who may or may not be the God of the Bible).</a:t>
            </a: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chemeClr val="accent1"/>
              </a:solidFill>
              <a:latin typeface="Arial"/>
              <a:ea typeface="Arial"/>
              <a:cs typeface="Arial"/>
              <a:sym typeface="Arial"/>
              <a:rtl val="0"/>
            </a:endParaRP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600" b="1" i="0" u="none" strike="noStrike" cap="none" baseline="0">
                <a:solidFill>
                  <a:srgbClr val="AB7921"/>
                </a:solidFill>
                <a:latin typeface="Arial"/>
                <a:ea typeface="Arial"/>
                <a:cs typeface="Arial"/>
                <a:sym typeface="Arial"/>
                <a:rtl val="0"/>
              </a:rPr>
              <a:t>Evolution or Creation?</a:t>
            </a:r>
          </a:p>
        </p:txBody>
      </p:sp>
      <p:sp>
        <p:nvSpPr>
          <p:cNvPr id="271" name="Shape 271"/>
          <p:cNvSpPr txBox="1">
            <a:spLocks noGrp="1"/>
          </p:cNvSpPr>
          <p:nvPr>
            <p:ph type="body" idx="1"/>
          </p:nvPr>
        </p:nvSpPr>
        <p:spPr>
          <a:prstGeom prst="rect">
            <a:avLst/>
          </a:prstGeom>
          <a:solidFill>
            <a:schemeClr val="lt1"/>
          </a:solid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chemeClr val="accent1"/>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800" b="0" i="0" u="none" strike="noStrike" cap="none" baseline="0">
                <a:solidFill>
                  <a:schemeClr val="accent1"/>
                </a:solidFill>
                <a:latin typeface="Arial"/>
                <a:ea typeface="Arial"/>
                <a:cs typeface="Arial"/>
                <a:sym typeface="Arial"/>
                <a:rtl val="0"/>
              </a:rPr>
              <a:t>EVOLUTIONIST: An evolutionist accepts the Darwinian argument that natural selection and environmental factors combine to explain the diversity of life we see on earth. An evolutionist may or may not believe that evolution is the way in which a Divine Being has chosen to work in the world. Evolutionists divide into various camps, including PUNCTUALISTS (who believe that evolution usually occurs sporadically, in relatively short bursts, as the result of major environmental change) and GRADUALISTS (who are more inclined to believe that evolution occurs more evenly, over longer periods of time). The PUNCTUALISTS seem now to be winning the argument.</a:t>
            </a: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chemeClr val="accent1"/>
              </a:solidFill>
              <a:latin typeface="Arial"/>
              <a:ea typeface="Arial"/>
              <a:cs typeface="Arial"/>
              <a:sym typeface="Arial"/>
              <a:rtl val="0"/>
            </a:endParaRP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5" name="TextBox 4"/>
          <p:cNvSpPr txBox="1"/>
          <p:nvPr/>
        </p:nvSpPr>
        <p:spPr>
          <a:xfrm>
            <a:off x="1406235" y="761999"/>
            <a:ext cx="5805055" cy="4524315"/>
          </a:xfrm>
          <a:prstGeom prst="rect">
            <a:avLst/>
          </a:prstGeom>
          <a:noFill/>
        </p:spPr>
        <p:txBody>
          <a:bodyPr wrap="square" rtlCol="0">
            <a:spAutoFit/>
          </a:bodyPr>
          <a:lstStyle/>
          <a:p>
            <a:r>
              <a:rPr lang="en-US" sz="1800" dirty="0"/>
              <a:t>Marxism, or Scientific Socialism, is the name given to the body of ideas first worked out by Karl Marx (1818-1883) and Friedrich Engels (1820-1895). In their totality, these ideas provide a fully worked-out theoretical basis for the struggle of the working class to attain a higher form of human society - socialism.</a:t>
            </a:r>
          </a:p>
          <a:p>
            <a:endParaRPr lang="en-US" sz="1800" dirty="0"/>
          </a:p>
          <a:p>
            <a:r>
              <a:rPr lang="en-US" sz="1800" dirty="0"/>
              <a:t>The study of Marxism falls under three main headings, corresponding broadly to philosophy, social history and economics - Dialectical Materialism, Historical Materialism and Marxist Economics </a:t>
            </a:r>
            <a:r>
              <a:rPr lang="en-US" sz="1800" i="1" dirty="0"/>
              <a:t>[Das Kapital]</a:t>
            </a:r>
            <a:r>
              <a:rPr lang="en-US" sz="1800" dirty="0"/>
              <a:t>. These are the famous “Three component parts of Marxism” which Lenin described.</a:t>
            </a:r>
          </a:p>
          <a:p>
            <a:endParaRPr lang="en-US" sz="1800" dirty="0"/>
          </a:p>
          <a:p>
            <a:r>
              <a:rPr lang="en-US" sz="1200" i="1" dirty="0"/>
              <a:t>In Defense of Marxism</a:t>
            </a:r>
          </a:p>
          <a:p>
            <a:endParaRPr lang="en-US" sz="1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8382" y="2706559"/>
            <a:ext cx="1000297" cy="16868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1290" y="929986"/>
            <a:ext cx="1524000" cy="1524000"/>
          </a:xfrm>
          <a:prstGeom prst="rect">
            <a:avLst/>
          </a:prstGeom>
        </p:spPr>
      </p:pic>
    </p:spTree>
    <p:extLst>
      <p:ext uri="{BB962C8B-B14F-4D97-AF65-F5344CB8AC3E}">
        <p14:creationId xmlns:p14="http://schemas.microsoft.com/office/powerpoint/2010/main" val="1527272291"/>
      </p:ext>
    </p:extLst>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600" b="1" i="0" u="none" strike="noStrike" cap="none" baseline="0">
                <a:solidFill>
                  <a:srgbClr val="AB7921"/>
                </a:solidFill>
                <a:latin typeface="Arial"/>
                <a:ea typeface="Arial"/>
                <a:cs typeface="Arial"/>
                <a:sym typeface="Arial"/>
                <a:rtl val="0"/>
              </a:rPr>
              <a:t>Evolution or Creation?</a:t>
            </a:r>
          </a:p>
        </p:txBody>
      </p:sp>
      <p:sp>
        <p:nvSpPr>
          <p:cNvPr id="277" name="Shape 277"/>
          <p:cNvSpPr txBox="1">
            <a:spLocks noGrp="1"/>
          </p:cNvSpPr>
          <p:nvPr>
            <p:ph type="body" idx="1"/>
          </p:nvPr>
        </p:nvSpPr>
        <p:spPr>
          <a:prstGeom prst="rect">
            <a:avLst/>
          </a:prstGeom>
          <a:solidFill>
            <a:schemeClr val="lt1"/>
          </a:solid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chemeClr val="accent1"/>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800" b="0" i="0" u="none" strike="noStrike" cap="none" baseline="0">
                <a:solidFill>
                  <a:schemeClr val="dk1"/>
                </a:solidFill>
                <a:latin typeface="Arial"/>
                <a:ea typeface="Arial"/>
                <a:cs typeface="Arial"/>
                <a:sym typeface="Arial"/>
                <a:rtl val="0"/>
              </a:rPr>
              <a:t>“ ‘Intelligent design’ creationism is not supported by scientific evidence.”</a:t>
            </a: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chemeClr val="dk1"/>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800" b="0" i="0" u="none" strike="noStrike" cap="none" baseline="0">
                <a:solidFill>
                  <a:schemeClr val="dk1"/>
                </a:solidFill>
                <a:latin typeface="Arial"/>
                <a:ea typeface="Arial"/>
                <a:cs typeface="Arial"/>
                <a:sym typeface="Arial"/>
                <a:rtl val="0"/>
              </a:rPr>
              <a:t>“In addition to its scientific failings, this and other standard creationist arguments are fallacious in that they are based on a false dichotomy. Even if their negative arguments against evolution were correct, that would not establish the creationists’ claims.”</a:t>
            </a: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chemeClr val="accent1"/>
              </a:solidFill>
              <a:latin typeface="Arial"/>
              <a:ea typeface="Arial"/>
              <a:cs typeface="Arial"/>
              <a:sym typeface="Arial"/>
              <a:rtl val="0"/>
            </a:endParaRPr>
          </a:p>
          <a:p>
            <a:pPr marL="0" marR="0" lvl="0" indent="0" algn="r" rtl="0">
              <a:lnSpc>
                <a:spcPct val="100000"/>
              </a:lnSpc>
              <a:spcBef>
                <a:spcPts val="0"/>
              </a:spcBef>
              <a:spcAft>
                <a:spcPts val="0"/>
              </a:spcAft>
              <a:buClr>
                <a:schemeClr val="dk1"/>
              </a:buClr>
              <a:buSzPct val="25000"/>
              <a:buFont typeface="Arial"/>
              <a:buNone/>
            </a:pPr>
            <a:r>
              <a:rPr lang="en" sz="1200" b="0" i="0" u="none" strike="noStrike" cap="none" baseline="0">
                <a:solidFill>
                  <a:srgbClr val="3F3F3F"/>
                </a:solidFill>
                <a:latin typeface="Arial"/>
                <a:ea typeface="Arial"/>
                <a:cs typeface="Arial"/>
                <a:sym typeface="Arial"/>
                <a:rtl val="0"/>
              </a:rPr>
              <a:t>National Academy of the Sciences </a:t>
            </a: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chemeClr val="accent1"/>
              </a:solidFill>
              <a:latin typeface="Arial"/>
              <a:ea typeface="Arial"/>
              <a:cs typeface="Arial"/>
              <a:sym typeface="Arial"/>
              <a:rtl val="0"/>
            </a:endParaRP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chemeClr val="accent2">
                    <a:lumMod val="75000"/>
                  </a:schemeClr>
                </a:solidFill>
              </a:rPr>
              <a:t>‘Punctuated Equilibrium’</a:t>
            </a:r>
          </a:p>
        </p:txBody>
      </p:sp>
      <p:sp>
        <p:nvSpPr>
          <p:cNvPr id="3" name="Text Placeholder 2"/>
          <p:cNvSpPr>
            <a:spLocks noGrp="1"/>
          </p:cNvSpPr>
          <p:nvPr>
            <p:ph type="body" idx="1"/>
          </p:nvPr>
        </p:nvSpPr>
        <p:spPr/>
        <p:txBody>
          <a:bodyPr/>
          <a:lstStyle/>
          <a:p>
            <a:endParaRPr lang="en-US" dirty="0"/>
          </a:p>
          <a:p>
            <a:r>
              <a:rPr lang="en-US" dirty="0"/>
              <a:t>“Punctuated equilibrium (also called punctuated equilibria) is a theory in evolutionary biology which proposes that most species will exhibit little net evolutionary change for most of their geological history, remaining in an extended state called stasis. When significant evolutionary change occurs, the theory proposes that it is generally restricted to rare and rapid (on a geologic time scale) events of branching speciation called cladogenesis. Cladogenesis is the process by which a species splits into two distinct species, rather than one species gradually transforming into another.</a:t>
            </a:r>
          </a:p>
          <a:p>
            <a:endParaRPr lang="en-US" dirty="0"/>
          </a:p>
          <a:p>
            <a:r>
              <a:rPr lang="en-US" dirty="0"/>
              <a:t>“Punctuated equilibrium is commonly contrasted against the theory of phyletic gradualism, which states that evolution generally occurs uniformly and by the steady and gradual transformation of whole lineages (called anagenesis). In this view, evolution is seen as generally smooth and continuous. In 1972, paleontologists Niles Eldredge and Stephen Jay Gould published a landmark paper developing this theory and called it punctuated equilibria. Their paper built upon Ernst Mayr's theory of geographic speciation, I. Michael Lerner's theories of developmental and genetic homeostasis,[4] as well as their own empirical research. </a:t>
            </a:r>
            <a:r>
              <a:rPr lang="en-US" dirty="0">
                <a:solidFill>
                  <a:srgbClr val="FF0000"/>
                </a:solidFill>
              </a:rPr>
              <a:t>Eldredge and Gould proposed that the degree of gradualism commonly attributed to Charles Darwin is virtually nonexistent in the fossil record, and that stasis dominates the history of most fossil species.”</a:t>
            </a:r>
          </a:p>
        </p:txBody>
      </p:sp>
    </p:spTree>
    <p:extLst>
      <p:ext uri="{BB962C8B-B14F-4D97-AF65-F5344CB8AC3E}">
        <p14:creationId xmlns:p14="http://schemas.microsoft.com/office/powerpoint/2010/main" val="3261518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prstGeom prst="rect">
            <a:avLst/>
          </a:prstGeom>
          <a:noFill/>
          <a:ln>
            <a:noFill/>
          </a:ln>
        </p:spPr>
        <p:txBody>
          <a:bodyPr lIns="91425" tIns="91425" rIns="91425" bIns="91425" anchor="b" anchorCtr="0">
            <a:noAutofit/>
          </a:bodyPr>
          <a:lstStyle/>
          <a:p>
            <a:pPr marL="0" marR="0" lvl="0" indent="0" algn="ctr" rtl="0">
              <a:lnSpc>
                <a:spcPct val="115000"/>
              </a:lnSpc>
              <a:spcBef>
                <a:spcPts val="0"/>
              </a:spcBef>
              <a:spcAft>
                <a:spcPts val="0"/>
              </a:spcAft>
              <a:buClr>
                <a:schemeClr val="dk1"/>
              </a:buClr>
              <a:buSzPct val="25000"/>
              <a:buFont typeface="Arial"/>
              <a:buNone/>
            </a:pPr>
            <a:r>
              <a:rPr lang="en" sz="3600" b="1" i="0" u="none" strike="noStrike" cap="none" baseline="0">
                <a:solidFill>
                  <a:srgbClr val="7F6000"/>
                </a:solidFill>
                <a:latin typeface="Arial"/>
                <a:ea typeface="Arial"/>
                <a:cs typeface="Arial"/>
                <a:sym typeface="Arial"/>
                <a:rtl val="0"/>
              </a:rPr>
              <a:t>Charles Darwin </a:t>
            </a:r>
            <a:r>
              <a:rPr lang="en" sz="1800" b="1" i="0" u="none" strike="noStrike" cap="none" baseline="0">
                <a:solidFill>
                  <a:srgbClr val="7F6000"/>
                </a:solidFill>
                <a:latin typeface="Arial"/>
                <a:ea typeface="Arial"/>
                <a:cs typeface="Arial"/>
                <a:sym typeface="Arial"/>
                <a:rtl val="0"/>
              </a:rPr>
              <a:t>(1809 – 1882)</a:t>
            </a:r>
          </a:p>
        </p:txBody>
      </p:sp>
      <p:sp>
        <p:nvSpPr>
          <p:cNvPr id="283" name="Shape 283"/>
          <p:cNvSpPr txBox="1">
            <a:spLocks noGrp="1"/>
          </p:cNvSpPr>
          <p:nvPr>
            <p:ph type="body" idx="1"/>
          </p:nvPr>
        </p:nvSpPr>
        <p:spPr>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1"/>
              </a:buClr>
              <a:buSzPct val="25000"/>
              <a:buFont typeface="Arial"/>
              <a:buNone/>
            </a:pPr>
            <a:r>
              <a:rPr lang="en" sz="1800" b="0" i="0" u="none" strike="noStrike" cap="none" baseline="0">
                <a:solidFill>
                  <a:srgbClr val="434343"/>
                </a:solidFill>
                <a:latin typeface="Arial"/>
                <a:ea typeface="Arial"/>
                <a:cs typeface="Arial"/>
                <a:sym typeface="Arial"/>
                <a:rtl val="0"/>
              </a:rPr>
              <a:t>Charles Robert Darwin, was an English naturalist</a:t>
            </a:r>
          </a:p>
          <a:p>
            <a:pPr marL="0" marR="0" lvl="0" indent="0" algn="l" rtl="0">
              <a:lnSpc>
                <a:spcPct val="115000"/>
              </a:lnSpc>
              <a:spcBef>
                <a:spcPts val="0"/>
              </a:spcBef>
              <a:spcAft>
                <a:spcPts val="0"/>
              </a:spcAft>
              <a:buClr>
                <a:schemeClr val="dk1"/>
              </a:buClr>
              <a:buSzPct val="25000"/>
              <a:buFont typeface="Arial"/>
              <a:buNone/>
            </a:pPr>
            <a:r>
              <a:rPr lang="en" sz="1800" b="0" i="0" u="none" strike="noStrike" cap="none" baseline="0">
                <a:solidFill>
                  <a:srgbClr val="434343"/>
                </a:solidFill>
                <a:latin typeface="Arial"/>
                <a:ea typeface="Arial"/>
                <a:cs typeface="Arial"/>
                <a:sym typeface="Arial"/>
                <a:rtl val="0"/>
              </a:rPr>
              <a:t>and geologist, best known for his contributions</a:t>
            </a:r>
          </a:p>
          <a:p>
            <a:pPr marL="0" marR="0" lvl="0" indent="0" algn="l" rtl="0">
              <a:lnSpc>
                <a:spcPct val="115000"/>
              </a:lnSpc>
              <a:spcBef>
                <a:spcPts val="0"/>
              </a:spcBef>
              <a:spcAft>
                <a:spcPts val="0"/>
              </a:spcAft>
              <a:buClr>
                <a:schemeClr val="dk1"/>
              </a:buClr>
              <a:buSzPct val="25000"/>
              <a:buFont typeface="Arial"/>
              <a:buNone/>
            </a:pPr>
            <a:r>
              <a:rPr lang="en" sz="1800" b="0" i="0" u="none" strike="noStrike" cap="none" baseline="0">
                <a:solidFill>
                  <a:srgbClr val="434343"/>
                </a:solidFill>
                <a:latin typeface="Arial"/>
                <a:ea typeface="Arial"/>
                <a:cs typeface="Arial"/>
                <a:sym typeface="Arial"/>
                <a:rtl val="0"/>
              </a:rPr>
              <a:t>to evolutionary theory.</a:t>
            </a:r>
          </a:p>
          <a:p>
            <a:pPr marL="0" marR="0" lvl="0" indent="0" algn="l" rtl="0">
              <a:lnSpc>
                <a:spcPct val="115000"/>
              </a:lnSpc>
              <a:spcBef>
                <a:spcPts val="0"/>
              </a:spcBef>
              <a:spcAft>
                <a:spcPts val="0"/>
              </a:spcAft>
              <a:buClr>
                <a:schemeClr val="dk1"/>
              </a:buClr>
              <a:buFont typeface="Arial"/>
              <a:buNone/>
            </a:pPr>
            <a:endParaRPr sz="1800" b="0" i="0" u="none" strike="noStrike" cap="none" baseline="0" dirty="0">
              <a:solidFill>
                <a:srgbClr val="434343"/>
              </a:solidFill>
              <a:latin typeface="Arial"/>
              <a:ea typeface="Arial"/>
              <a:cs typeface="Arial"/>
              <a:sym typeface="Arial"/>
              <a:rtl val="0"/>
            </a:endParaRPr>
          </a:p>
          <a:p>
            <a:pPr marL="0" marR="0" lvl="0" indent="0" algn="l" rtl="0">
              <a:lnSpc>
                <a:spcPct val="115000"/>
              </a:lnSpc>
              <a:spcBef>
                <a:spcPts val="0"/>
              </a:spcBef>
              <a:spcAft>
                <a:spcPts val="0"/>
              </a:spcAft>
              <a:buClr>
                <a:schemeClr val="dk1"/>
              </a:buClr>
              <a:buSzPct val="25000"/>
              <a:buFont typeface="Arial"/>
              <a:buNone/>
            </a:pPr>
            <a:r>
              <a:rPr lang="en" sz="1800" b="0" i="0" u="none" strike="noStrike" cap="none" baseline="0">
                <a:solidFill>
                  <a:srgbClr val="434343"/>
                </a:solidFill>
                <a:latin typeface="Arial"/>
                <a:ea typeface="Arial"/>
                <a:cs typeface="Arial"/>
                <a:sym typeface="Arial"/>
                <a:rtl val="0"/>
              </a:rPr>
              <a:t>His seminal work “On the Origin of Species,” </a:t>
            </a:r>
          </a:p>
          <a:p>
            <a:pPr marL="0" marR="0" lvl="0" indent="0" algn="l" rtl="0">
              <a:lnSpc>
                <a:spcPct val="115000"/>
              </a:lnSpc>
              <a:spcBef>
                <a:spcPts val="0"/>
              </a:spcBef>
              <a:spcAft>
                <a:spcPts val="0"/>
              </a:spcAft>
              <a:buClr>
                <a:schemeClr val="dk1"/>
              </a:buClr>
              <a:buSzPct val="25000"/>
              <a:buFont typeface="Arial"/>
              <a:buNone/>
            </a:pPr>
            <a:r>
              <a:rPr lang="en" sz="1800" b="0" i="0" u="none" strike="noStrike" cap="none" baseline="0">
                <a:solidFill>
                  <a:srgbClr val="434343"/>
                </a:solidFill>
                <a:latin typeface="Arial"/>
                <a:ea typeface="Arial"/>
                <a:cs typeface="Arial"/>
                <a:sym typeface="Arial"/>
                <a:rtl val="0"/>
              </a:rPr>
              <a:t>published in 1859, is a work of scientific literature</a:t>
            </a:r>
          </a:p>
          <a:p>
            <a:pPr marL="0" marR="0" lvl="0" indent="0" algn="l" rtl="0">
              <a:lnSpc>
                <a:spcPct val="115000"/>
              </a:lnSpc>
              <a:spcBef>
                <a:spcPts val="0"/>
              </a:spcBef>
              <a:spcAft>
                <a:spcPts val="0"/>
              </a:spcAft>
              <a:buClr>
                <a:schemeClr val="dk1"/>
              </a:buClr>
              <a:buSzPct val="25000"/>
              <a:buFont typeface="Arial"/>
              <a:buNone/>
            </a:pPr>
            <a:r>
              <a:rPr lang="en" sz="1800" b="0" i="0" u="none" strike="noStrike" cap="none" baseline="0">
                <a:solidFill>
                  <a:srgbClr val="434343"/>
                </a:solidFill>
                <a:latin typeface="Arial"/>
                <a:ea typeface="Arial"/>
                <a:cs typeface="Arial"/>
                <a:sym typeface="Arial"/>
                <a:rtl val="0"/>
              </a:rPr>
              <a:t>that is considered to be the foundation</a:t>
            </a:r>
          </a:p>
          <a:p>
            <a:pPr marL="0" marR="0" lvl="0" indent="0" algn="l" rtl="0">
              <a:lnSpc>
                <a:spcPct val="115000"/>
              </a:lnSpc>
              <a:spcBef>
                <a:spcPts val="0"/>
              </a:spcBef>
              <a:spcAft>
                <a:spcPts val="0"/>
              </a:spcAft>
              <a:buClr>
                <a:schemeClr val="dk1"/>
              </a:buClr>
              <a:buSzPct val="25000"/>
              <a:buFont typeface="Arial"/>
              <a:buNone/>
            </a:pPr>
            <a:r>
              <a:rPr lang="en" sz="1800" b="0" i="0" u="none" strike="noStrike" cap="none" baseline="0">
                <a:solidFill>
                  <a:srgbClr val="434343"/>
                </a:solidFill>
                <a:latin typeface="Arial"/>
                <a:ea typeface="Arial"/>
                <a:cs typeface="Arial"/>
                <a:sym typeface="Arial"/>
                <a:rtl val="0"/>
              </a:rPr>
              <a:t>of evolutionary biology.</a:t>
            </a:r>
          </a:p>
          <a:p>
            <a:pPr marL="0" marR="0" lvl="0" indent="0" algn="l" rtl="0">
              <a:lnSpc>
                <a:spcPct val="115000"/>
              </a:lnSpc>
              <a:spcBef>
                <a:spcPts val="0"/>
              </a:spcBef>
              <a:spcAft>
                <a:spcPts val="0"/>
              </a:spcAft>
              <a:buClr>
                <a:schemeClr val="dk1"/>
              </a:buClr>
              <a:buFont typeface="Arial"/>
              <a:buNone/>
            </a:pPr>
            <a:endParaRPr sz="1800" dirty="0">
              <a:solidFill>
                <a:srgbClr val="434343"/>
              </a:solidFill>
              <a:rtl val="0"/>
            </a:endParaRPr>
          </a:p>
          <a:p>
            <a:pPr marL="0" marR="0" lvl="0" indent="0" algn="l" rtl="0">
              <a:lnSpc>
                <a:spcPct val="115000"/>
              </a:lnSpc>
              <a:spcBef>
                <a:spcPts val="0"/>
              </a:spcBef>
              <a:spcAft>
                <a:spcPts val="0"/>
              </a:spcAft>
              <a:buClr>
                <a:schemeClr val="dk1"/>
              </a:buClr>
              <a:buSzPct val="25000"/>
              <a:buFont typeface="Arial"/>
              <a:buNone/>
            </a:pPr>
            <a:r>
              <a:rPr lang="en" sz="1100" b="1" i="1">
                <a:solidFill>
                  <a:schemeClr val="dk1"/>
                </a:solidFill>
                <a:rtl val="0"/>
              </a:rPr>
              <a:t>On the Origin of Species by Means of Natural Selection, or the Preservation of Favoured Races in the Struggle for Life</a:t>
            </a:r>
            <a:r>
              <a:rPr lang="en" sz="1100">
                <a:solidFill>
                  <a:schemeClr val="dk1"/>
                </a:solidFill>
                <a:rtl val="0"/>
              </a:rPr>
              <a:t>.</a:t>
            </a:r>
          </a:p>
          <a:p>
            <a:pPr marL="0" marR="0" lvl="0" indent="0" algn="l" rtl="0">
              <a:lnSpc>
                <a:spcPct val="115000"/>
              </a:lnSpc>
              <a:spcBef>
                <a:spcPts val="0"/>
              </a:spcBef>
              <a:spcAft>
                <a:spcPts val="0"/>
              </a:spcAft>
              <a:buClr>
                <a:schemeClr val="dk1"/>
              </a:buClr>
              <a:buFont typeface="Arial"/>
              <a:buNone/>
            </a:pPr>
            <a:endParaRPr sz="1800" b="0" i="0" u="none" strike="noStrike" cap="none" baseline="0" dirty="0">
              <a:solidFill>
                <a:srgbClr val="45818E"/>
              </a:solidFill>
              <a:latin typeface="Arial"/>
              <a:ea typeface="Arial"/>
              <a:cs typeface="Arial"/>
              <a:sym typeface="Arial"/>
              <a:rtl val="0"/>
            </a:endParaRPr>
          </a:p>
          <a:p>
            <a:pPr marL="0" marR="0" lvl="0" indent="0" algn="l" rtl="0">
              <a:lnSpc>
                <a:spcPct val="115000"/>
              </a:lnSpc>
              <a:spcBef>
                <a:spcPts val="0"/>
              </a:spcBef>
              <a:spcAft>
                <a:spcPts val="0"/>
              </a:spcAft>
              <a:buClr>
                <a:schemeClr val="dk1"/>
              </a:buClr>
              <a:buFont typeface="Arial"/>
              <a:buNone/>
            </a:pPr>
            <a:endParaRPr sz="1800" b="0" i="0" u="none" strike="noStrike" cap="none" baseline="0" dirty="0">
              <a:solidFill>
                <a:srgbClr val="45818E"/>
              </a:solidFill>
              <a:latin typeface="Arial"/>
              <a:ea typeface="Arial"/>
              <a:cs typeface="Arial"/>
              <a:sym typeface="Arial"/>
              <a:rtl val="0"/>
            </a:endParaRPr>
          </a:p>
          <a:p>
            <a:pPr marL="0" marR="0" lvl="0" indent="0" algn="l" rtl="0">
              <a:lnSpc>
                <a:spcPct val="115000"/>
              </a:lnSpc>
              <a:spcBef>
                <a:spcPts val="0"/>
              </a:spcBef>
              <a:spcAft>
                <a:spcPts val="0"/>
              </a:spcAft>
              <a:buClr>
                <a:schemeClr val="dk1"/>
              </a:buClr>
              <a:buFont typeface="Arial"/>
              <a:buNone/>
            </a:pPr>
            <a:endParaRPr sz="1800" b="0" i="0" u="none" strike="noStrike" cap="none" baseline="0" dirty="0">
              <a:solidFill>
                <a:srgbClr val="45818E"/>
              </a:solidFill>
              <a:latin typeface="Arial"/>
              <a:ea typeface="Arial"/>
              <a:cs typeface="Arial"/>
              <a:sym typeface="Arial"/>
              <a:rtl val="0"/>
            </a:endParaRPr>
          </a:p>
          <a:p>
            <a:pPr marL="0" marR="0" lvl="0" indent="0" algn="l" rtl="0">
              <a:lnSpc>
                <a:spcPct val="115000"/>
              </a:lnSpc>
              <a:spcBef>
                <a:spcPts val="0"/>
              </a:spcBef>
              <a:spcAft>
                <a:spcPts val="0"/>
              </a:spcAft>
              <a:buClr>
                <a:schemeClr val="dk1"/>
              </a:buClr>
              <a:buFont typeface="Arial"/>
              <a:buNone/>
            </a:pPr>
            <a:endParaRPr sz="18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rgbClr val="45818E"/>
              </a:solidFill>
              <a:latin typeface="Arial"/>
              <a:ea typeface="Arial"/>
              <a:cs typeface="Arial"/>
              <a:sym typeface="Arial"/>
              <a:rtl val="0"/>
            </a:endParaRPr>
          </a:p>
        </p:txBody>
      </p:sp>
      <p:pic>
        <p:nvPicPr>
          <p:cNvPr id="284" name="Shape 284"/>
          <p:cNvPicPr preferRelativeResize="0"/>
          <p:nvPr/>
        </p:nvPicPr>
        <p:blipFill rotWithShape="1">
          <a:blip r:embed="rId3">
            <a:alphaModFix/>
          </a:blip>
          <a:srcRect/>
          <a:stretch/>
        </p:blipFill>
        <p:spPr>
          <a:xfrm>
            <a:off x="5642350" y="1390650"/>
            <a:ext cx="2362200" cy="2362200"/>
          </a:xfrm>
          <a:prstGeom prst="rect">
            <a:avLst/>
          </a:prstGeom>
          <a:noFill/>
          <a:ln>
            <a:noFill/>
          </a:ln>
        </p:spPr>
      </p:pic>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prstGeom prst="rect">
            <a:avLst/>
          </a:prstGeom>
          <a:noFill/>
          <a:ln>
            <a:noFill/>
          </a:ln>
        </p:spPr>
        <p:txBody>
          <a:bodyPr lIns="91425" tIns="91425" rIns="91425" bIns="91425" anchor="b" anchorCtr="0">
            <a:noAutofit/>
          </a:bodyPr>
          <a:lstStyle/>
          <a:p>
            <a:pPr marL="0" marR="0" lvl="0" indent="0" algn="ctr" rtl="0">
              <a:lnSpc>
                <a:spcPct val="115000"/>
              </a:lnSpc>
              <a:spcBef>
                <a:spcPts val="0"/>
              </a:spcBef>
              <a:spcAft>
                <a:spcPts val="0"/>
              </a:spcAft>
              <a:buClr>
                <a:schemeClr val="dk1"/>
              </a:buClr>
              <a:buSzPct val="25000"/>
              <a:buFont typeface="Arial"/>
              <a:buNone/>
            </a:pPr>
            <a:r>
              <a:rPr lang="en" sz="3600" b="1" i="0" u="none" strike="noStrike" cap="none" baseline="0">
                <a:solidFill>
                  <a:srgbClr val="7F6000"/>
                </a:solidFill>
                <a:latin typeface="Arial"/>
                <a:ea typeface="Arial"/>
                <a:cs typeface="Arial"/>
                <a:sym typeface="Arial"/>
                <a:rtl val="0"/>
              </a:rPr>
              <a:t>Charles Darwin </a:t>
            </a:r>
            <a:r>
              <a:rPr lang="en" sz="1800" b="1" i="0" u="none" strike="noStrike" cap="none" baseline="0">
                <a:solidFill>
                  <a:srgbClr val="7F6000"/>
                </a:solidFill>
                <a:latin typeface="Arial"/>
                <a:ea typeface="Arial"/>
                <a:cs typeface="Arial"/>
                <a:sym typeface="Arial"/>
                <a:rtl val="0"/>
              </a:rPr>
              <a:t>(1809 – 1882)</a:t>
            </a:r>
          </a:p>
        </p:txBody>
      </p:sp>
      <p:sp>
        <p:nvSpPr>
          <p:cNvPr id="290" name="Shape 290"/>
          <p:cNvSpPr txBox="1">
            <a:spLocks noGrp="1"/>
          </p:cNvSpPr>
          <p:nvPr>
            <p:ph type="body" idx="1"/>
          </p:nvPr>
        </p:nvSpPr>
        <p:spPr>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1"/>
              </a:buClr>
              <a:buSzPct val="25000"/>
              <a:buFont typeface="Arial"/>
              <a:buNone/>
            </a:pPr>
            <a:r>
              <a:rPr lang="en" sz="1400" b="0" i="0" u="none" strike="noStrike" cap="none" baseline="0">
                <a:solidFill>
                  <a:srgbClr val="434343"/>
                </a:solidFill>
                <a:latin typeface="Arial"/>
                <a:ea typeface="Arial"/>
                <a:cs typeface="Arial"/>
                <a:sym typeface="Arial"/>
                <a:rtl val="0"/>
              </a:rPr>
              <a:t>“Still considered one of the most important and groundbreaking</a:t>
            </a:r>
          </a:p>
          <a:p>
            <a:pPr marL="0" marR="0" lvl="0" indent="0" algn="l" rtl="0">
              <a:lnSpc>
                <a:spcPct val="115000"/>
              </a:lnSpc>
              <a:spcBef>
                <a:spcPts val="0"/>
              </a:spcBef>
              <a:spcAft>
                <a:spcPts val="0"/>
              </a:spcAft>
              <a:buClr>
                <a:schemeClr val="dk1"/>
              </a:buClr>
              <a:buSzPct val="25000"/>
              <a:buFont typeface="Arial"/>
              <a:buNone/>
            </a:pPr>
            <a:r>
              <a:rPr lang="en" sz="1400" b="0" i="0" u="none" strike="noStrike" cap="none" baseline="0">
                <a:solidFill>
                  <a:srgbClr val="434343"/>
                </a:solidFill>
                <a:latin typeface="Arial"/>
                <a:ea typeface="Arial"/>
                <a:cs typeface="Arial"/>
                <a:sym typeface="Arial"/>
                <a:rtl val="0"/>
              </a:rPr>
              <a:t>works of science ever written, Darwin’s eminently readable</a:t>
            </a:r>
          </a:p>
          <a:p>
            <a:pPr marL="0" marR="0" lvl="0" indent="0" algn="l" rtl="0">
              <a:lnSpc>
                <a:spcPct val="115000"/>
              </a:lnSpc>
              <a:spcBef>
                <a:spcPts val="0"/>
              </a:spcBef>
              <a:spcAft>
                <a:spcPts val="0"/>
              </a:spcAft>
              <a:buClr>
                <a:schemeClr val="dk1"/>
              </a:buClr>
              <a:buSzPct val="25000"/>
              <a:buFont typeface="Arial"/>
              <a:buNone/>
            </a:pPr>
            <a:r>
              <a:rPr lang="en" sz="1400" b="0" i="0" u="none" strike="noStrike" cap="none" baseline="0">
                <a:solidFill>
                  <a:srgbClr val="434343"/>
                </a:solidFill>
                <a:latin typeface="Arial"/>
                <a:ea typeface="Arial"/>
                <a:cs typeface="Arial"/>
                <a:sym typeface="Arial"/>
                <a:rtl val="0"/>
              </a:rPr>
              <a:t>exploration of the evolutionary process challenged most of the strong</a:t>
            </a:r>
          </a:p>
          <a:p>
            <a:pPr marL="0" marR="0" lvl="0" indent="0" algn="l" rtl="0">
              <a:lnSpc>
                <a:spcPct val="115000"/>
              </a:lnSpc>
              <a:spcBef>
                <a:spcPts val="0"/>
              </a:spcBef>
              <a:spcAft>
                <a:spcPts val="0"/>
              </a:spcAft>
              <a:buClr>
                <a:schemeClr val="dk1"/>
              </a:buClr>
              <a:buSzPct val="25000"/>
              <a:buFont typeface="Arial"/>
              <a:buNone/>
            </a:pPr>
            <a:r>
              <a:rPr lang="en" sz="1400" b="0" i="0" u="none" strike="noStrike" cap="none" baseline="0">
                <a:solidFill>
                  <a:srgbClr val="434343"/>
                </a:solidFill>
                <a:latin typeface="Arial"/>
                <a:ea typeface="Arial"/>
                <a:cs typeface="Arial"/>
                <a:sym typeface="Arial"/>
                <a:rtl val="0"/>
              </a:rPr>
              <a:t>beliefs of the Western world. Forced to question the idea of the</a:t>
            </a:r>
          </a:p>
          <a:p>
            <a:pPr marL="0" marR="0" lvl="0" indent="0" algn="l" rtl="0">
              <a:lnSpc>
                <a:spcPct val="115000"/>
              </a:lnSpc>
              <a:spcBef>
                <a:spcPts val="0"/>
              </a:spcBef>
              <a:spcAft>
                <a:spcPts val="0"/>
              </a:spcAft>
              <a:buClr>
                <a:schemeClr val="dk1"/>
              </a:buClr>
              <a:buSzPct val="25000"/>
              <a:buFont typeface="Arial"/>
              <a:buNone/>
            </a:pPr>
            <a:r>
              <a:rPr lang="en" sz="1400" b="0" i="0" u="none" strike="noStrike" cap="none" baseline="0">
                <a:solidFill>
                  <a:srgbClr val="434343"/>
                </a:solidFill>
                <a:latin typeface="Arial"/>
                <a:ea typeface="Arial"/>
                <a:cs typeface="Arial"/>
                <a:sym typeface="Arial"/>
                <a:rtl val="0"/>
              </a:rPr>
              <a:t>Creator, mid-nineteenth century readers were faced with Darwin’s</a:t>
            </a:r>
          </a:p>
          <a:p>
            <a:pPr marL="0" marR="0" lvl="0" indent="0" algn="l" rtl="0">
              <a:lnSpc>
                <a:spcPct val="115000"/>
              </a:lnSpc>
              <a:spcBef>
                <a:spcPts val="0"/>
              </a:spcBef>
              <a:spcAft>
                <a:spcPts val="0"/>
              </a:spcAft>
              <a:buClr>
                <a:schemeClr val="dk1"/>
              </a:buClr>
              <a:buSzPct val="25000"/>
              <a:buFont typeface="Arial"/>
              <a:buNone/>
            </a:pPr>
            <a:r>
              <a:rPr lang="en" sz="1400" b="0" i="0" u="none" strike="noStrike" cap="none" baseline="0">
                <a:solidFill>
                  <a:srgbClr val="434343"/>
                </a:solidFill>
                <a:latin typeface="Arial"/>
                <a:ea typeface="Arial"/>
                <a:cs typeface="Arial"/>
                <a:sym typeface="Arial"/>
                <a:rtl val="0"/>
              </a:rPr>
              <a:t>theories on the laws of </a:t>
            </a:r>
            <a:r>
              <a:rPr lang="en" sz="1400" b="1" i="0" u="none" strike="noStrike" cap="none" baseline="0">
                <a:solidFill>
                  <a:srgbClr val="434343"/>
                </a:solidFill>
                <a:latin typeface="Arial"/>
                <a:ea typeface="Arial"/>
                <a:cs typeface="Arial"/>
                <a:sym typeface="Arial"/>
                <a:rtl val="0"/>
              </a:rPr>
              <a:t>natural selection and the randomness</a:t>
            </a:r>
          </a:p>
          <a:p>
            <a:pPr marL="0" marR="0" lvl="0" indent="0" algn="l" rtl="0">
              <a:lnSpc>
                <a:spcPct val="115000"/>
              </a:lnSpc>
              <a:spcBef>
                <a:spcPts val="0"/>
              </a:spcBef>
              <a:spcAft>
                <a:spcPts val="0"/>
              </a:spcAft>
              <a:buClr>
                <a:schemeClr val="dk1"/>
              </a:buClr>
              <a:buSzPct val="25000"/>
              <a:buFont typeface="Arial"/>
              <a:buNone/>
            </a:pPr>
            <a:r>
              <a:rPr lang="en" sz="1400" b="1" i="0" u="none" strike="noStrike" cap="none" baseline="0">
                <a:solidFill>
                  <a:srgbClr val="434343"/>
                </a:solidFill>
                <a:latin typeface="Arial"/>
                <a:ea typeface="Arial"/>
                <a:cs typeface="Arial"/>
                <a:sym typeface="Arial"/>
                <a:rtl val="0"/>
              </a:rPr>
              <a:t>of evolution, </a:t>
            </a:r>
            <a:r>
              <a:rPr lang="en" sz="1400" b="0" i="0" u="none" strike="noStrike" cap="none" baseline="0">
                <a:solidFill>
                  <a:srgbClr val="434343"/>
                </a:solidFill>
                <a:latin typeface="Arial"/>
                <a:ea typeface="Arial"/>
                <a:cs typeface="Arial"/>
                <a:sym typeface="Arial"/>
                <a:rtl val="0"/>
              </a:rPr>
              <a:t>causing massive controversy at the time. However,</a:t>
            </a:r>
          </a:p>
          <a:p>
            <a:pPr marL="0" marR="0" lvl="0" indent="0" algn="l" rtl="0">
              <a:lnSpc>
                <a:spcPct val="115000"/>
              </a:lnSpc>
              <a:spcBef>
                <a:spcPts val="0"/>
              </a:spcBef>
              <a:spcAft>
                <a:spcPts val="0"/>
              </a:spcAft>
              <a:buClr>
                <a:schemeClr val="dk1"/>
              </a:buClr>
              <a:buSzPct val="25000"/>
              <a:buFont typeface="Arial"/>
              <a:buNone/>
            </a:pPr>
            <a:r>
              <a:rPr lang="en" sz="1400" b="0" i="0" u="none" strike="noStrike" cap="none" baseline="0">
                <a:solidFill>
                  <a:srgbClr val="434343"/>
                </a:solidFill>
                <a:latin typeface="Arial"/>
                <a:ea typeface="Arial"/>
                <a:cs typeface="Arial"/>
                <a:sym typeface="Arial"/>
                <a:rtl val="0"/>
              </a:rPr>
              <a:t>Darwin’s theories remain instrumental in providing the backbone</a:t>
            </a:r>
          </a:p>
          <a:p>
            <a:pPr marL="0" marR="0" lvl="0" indent="0" algn="l" rtl="0">
              <a:lnSpc>
                <a:spcPct val="115000"/>
              </a:lnSpc>
              <a:spcBef>
                <a:spcPts val="0"/>
              </a:spcBef>
              <a:spcAft>
                <a:spcPts val="0"/>
              </a:spcAft>
              <a:buClr>
                <a:schemeClr val="dk1"/>
              </a:buClr>
              <a:buSzPct val="25000"/>
              <a:buFont typeface="Arial"/>
              <a:buNone/>
            </a:pPr>
            <a:r>
              <a:rPr lang="en" sz="1400" b="0" i="0" u="none" strike="noStrike" cap="none" baseline="0">
                <a:solidFill>
                  <a:srgbClr val="434343"/>
                </a:solidFill>
                <a:latin typeface="Arial"/>
                <a:ea typeface="Arial"/>
                <a:cs typeface="Arial"/>
                <a:sym typeface="Arial"/>
                <a:rtl val="0"/>
              </a:rPr>
              <a:t>to modern biology today.”</a:t>
            </a:r>
          </a:p>
          <a:p>
            <a:pPr marL="0" marR="0" lvl="0" indent="0" algn="l" rtl="0">
              <a:lnSpc>
                <a:spcPct val="115000"/>
              </a:lnSpc>
              <a:spcBef>
                <a:spcPts val="0"/>
              </a:spcBef>
              <a:spcAft>
                <a:spcPts val="0"/>
              </a:spcAft>
              <a:buClr>
                <a:schemeClr val="dk1"/>
              </a:buClr>
              <a:buSzPct val="25000"/>
              <a:buFont typeface="Arial"/>
              <a:buNone/>
            </a:pPr>
            <a:r>
              <a:rPr lang="en" sz="1400" b="0" i="0" u="none" strike="noStrike" cap="none" baseline="0">
                <a:solidFill>
                  <a:srgbClr val="45818E"/>
                </a:solidFill>
                <a:latin typeface="Arial"/>
                <a:ea typeface="Arial"/>
                <a:cs typeface="Arial"/>
                <a:sym typeface="Arial"/>
                <a:rtl val="0"/>
              </a:rPr>
              <a:t>                    										   		</a:t>
            </a:r>
            <a:r>
              <a:rPr lang="en" sz="1000" b="0" i="0" u="none" strike="noStrike" cap="none" baseline="0">
                <a:solidFill>
                  <a:srgbClr val="434343"/>
                </a:solidFill>
                <a:latin typeface="Arial"/>
                <a:ea typeface="Arial"/>
                <a:cs typeface="Arial"/>
                <a:sym typeface="Arial"/>
                <a:rtl val="0"/>
              </a:rPr>
              <a:t>Collins Classics</a:t>
            </a:r>
          </a:p>
          <a:p>
            <a:pPr marL="0" marR="0" lvl="0" indent="0" algn="l" rtl="0">
              <a:lnSpc>
                <a:spcPct val="115000"/>
              </a:lnSpc>
              <a:spcBef>
                <a:spcPts val="0"/>
              </a:spcBef>
              <a:spcAft>
                <a:spcPts val="0"/>
              </a:spcAft>
              <a:buClr>
                <a:schemeClr val="dk1"/>
              </a:buClr>
              <a:buFont typeface="Arial"/>
              <a:buNone/>
            </a:pPr>
            <a:endParaRPr sz="3000" b="0" i="0" u="none" strike="noStrike" cap="none" baseline="0" dirty="0">
              <a:solidFill>
                <a:srgbClr val="45818E"/>
              </a:solidFill>
              <a:latin typeface="Arial"/>
              <a:ea typeface="Arial"/>
              <a:cs typeface="Arial"/>
              <a:sym typeface="Arial"/>
              <a:rtl val="0"/>
            </a:endParaRPr>
          </a:p>
          <a:p>
            <a:pPr marL="0" marR="0" lvl="0" indent="0" algn="l" rtl="0">
              <a:lnSpc>
                <a:spcPct val="115000"/>
              </a:lnSpc>
              <a:spcBef>
                <a:spcPts val="0"/>
              </a:spcBef>
              <a:spcAft>
                <a:spcPts val="0"/>
              </a:spcAft>
              <a:buClr>
                <a:schemeClr val="dk1"/>
              </a:buClr>
              <a:buFont typeface="Arial"/>
              <a:buNone/>
            </a:pPr>
            <a:endParaRPr sz="3000" b="0" i="0" u="none" strike="noStrike" cap="none" baseline="0" dirty="0">
              <a:solidFill>
                <a:srgbClr val="45818E"/>
              </a:solidFill>
              <a:latin typeface="Arial"/>
              <a:ea typeface="Arial"/>
              <a:cs typeface="Arial"/>
              <a:sym typeface="Arial"/>
              <a:rtl val="0"/>
            </a:endParaRPr>
          </a:p>
          <a:p>
            <a:pPr marL="0" marR="0" lvl="0" indent="0" algn="l" rtl="0">
              <a:lnSpc>
                <a:spcPct val="115000"/>
              </a:lnSpc>
              <a:spcBef>
                <a:spcPts val="0"/>
              </a:spcBef>
              <a:spcAft>
                <a:spcPts val="0"/>
              </a:spcAft>
              <a:buClr>
                <a:schemeClr val="dk1"/>
              </a:buClr>
              <a:buFont typeface="Arial"/>
              <a:buNone/>
            </a:pPr>
            <a:endParaRPr sz="3000" b="0" i="0" u="none" strike="noStrike" cap="none" baseline="0" dirty="0">
              <a:solidFill>
                <a:srgbClr val="45818E"/>
              </a:solidFill>
              <a:latin typeface="Arial"/>
              <a:ea typeface="Arial"/>
              <a:cs typeface="Arial"/>
              <a:sym typeface="Arial"/>
              <a:rtl val="0"/>
            </a:endParaRPr>
          </a:p>
          <a:p>
            <a:pPr marL="0" marR="0" lvl="0" indent="0" algn="l" rtl="0">
              <a:lnSpc>
                <a:spcPct val="115000"/>
              </a:lnSpc>
              <a:spcBef>
                <a:spcPts val="0"/>
              </a:spcBef>
              <a:spcAft>
                <a:spcPts val="0"/>
              </a:spcAft>
              <a:buClr>
                <a:schemeClr val="dk1"/>
              </a:buClr>
              <a:buFont typeface="Arial"/>
              <a:buNone/>
            </a:pPr>
            <a:endParaRPr sz="30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3000" b="0" i="0" u="none" strike="noStrike" cap="none" baseline="0" dirty="0">
              <a:solidFill>
                <a:srgbClr val="45818E"/>
              </a:solidFill>
              <a:latin typeface="Arial"/>
              <a:ea typeface="Arial"/>
              <a:cs typeface="Arial"/>
              <a:sym typeface="Arial"/>
              <a:rtl val="0"/>
            </a:endParaRPr>
          </a:p>
        </p:txBody>
      </p:sp>
      <p:pic>
        <p:nvPicPr>
          <p:cNvPr id="291" name="Shape 291"/>
          <p:cNvPicPr preferRelativeResize="0"/>
          <p:nvPr/>
        </p:nvPicPr>
        <p:blipFill rotWithShape="1">
          <a:blip r:embed="rId3">
            <a:alphaModFix/>
          </a:blip>
          <a:srcRect/>
          <a:stretch/>
        </p:blipFill>
        <p:spPr>
          <a:xfrm>
            <a:off x="6182850" y="1278525"/>
            <a:ext cx="1825550" cy="2874874"/>
          </a:xfrm>
          <a:prstGeom prst="rect">
            <a:avLst/>
          </a:prstGeom>
          <a:noFill/>
          <a:ln>
            <a:noFill/>
          </a:ln>
        </p:spPr>
      </p:pic>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56050"/>
            <a:ext cx="8332800" cy="1013999"/>
          </a:xfrm>
          <a:prstGeom prst="rect">
            <a:avLst/>
          </a:prstGeom>
          <a:noFill/>
          <a:ln>
            <a:noFill/>
          </a:ln>
        </p:spPr>
        <p:txBody>
          <a:bodyPr lIns="91425" tIns="91425" rIns="91425" bIns="91425" anchor="b" anchorCtr="0">
            <a:noAutofit/>
          </a:bodyPr>
          <a:lstStyle/>
          <a:p>
            <a:pPr marL="0" marR="0" lvl="0" indent="0" algn="ctr" rtl="0">
              <a:lnSpc>
                <a:spcPct val="115000"/>
              </a:lnSpc>
              <a:spcBef>
                <a:spcPts val="0"/>
              </a:spcBef>
              <a:spcAft>
                <a:spcPts val="0"/>
              </a:spcAft>
              <a:buClr>
                <a:schemeClr val="dk1"/>
              </a:buClr>
              <a:buSzPct val="25000"/>
              <a:buFont typeface="Arial"/>
              <a:buNone/>
            </a:pPr>
            <a:r>
              <a:rPr lang="en" sz="3600" b="1">
                <a:solidFill>
                  <a:srgbClr val="7F6000"/>
                </a:solidFill>
              </a:rPr>
              <a:t>Teaching Evolution</a:t>
            </a:r>
          </a:p>
        </p:txBody>
      </p:sp>
      <p:sp>
        <p:nvSpPr>
          <p:cNvPr id="297" name="Shape 297"/>
          <p:cNvSpPr txBox="1">
            <a:spLocks noGrp="1"/>
          </p:cNvSpPr>
          <p:nvPr>
            <p:ph type="body" idx="1"/>
          </p:nvPr>
        </p:nvSpPr>
        <p:spPr>
          <a:prstGeom prst="rect">
            <a:avLst/>
          </a:prstGeom>
          <a:solidFill>
            <a:schemeClr val="lt1"/>
          </a:solid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1400" b="0" i="0" u="none" strike="noStrike" cap="none" baseline="0" dirty="0">
                <a:solidFill>
                  <a:srgbClr val="434343"/>
                </a:solidFill>
                <a:latin typeface="Arial"/>
                <a:ea typeface="Arial"/>
                <a:cs typeface="Arial"/>
                <a:sym typeface="Arial"/>
                <a:rtl val="0"/>
              </a:rPr>
              <a:t>A species is a population of organisms that </a:t>
            </a:r>
            <a:r>
              <a:rPr lang="en" sz="1400" b="1" i="1" u="none" strike="noStrike" cap="none" baseline="0" dirty="0">
                <a:solidFill>
                  <a:srgbClr val="434343"/>
                </a:solidFill>
                <a:latin typeface="Arial"/>
                <a:ea typeface="Arial"/>
                <a:cs typeface="Arial"/>
                <a:sym typeface="Arial"/>
                <a:rtl val="0"/>
              </a:rPr>
              <a:t>interbreeds</a:t>
            </a:r>
            <a:r>
              <a:rPr lang="en" sz="1400" b="0" i="0" u="none" strike="noStrike" cap="none" baseline="0" dirty="0">
                <a:solidFill>
                  <a:srgbClr val="434343"/>
                </a:solidFill>
                <a:latin typeface="Arial"/>
                <a:ea typeface="Arial"/>
                <a:cs typeface="Arial"/>
                <a:sym typeface="Arial"/>
                <a:rtl val="0"/>
              </a:rPr>
              <a:t> and has fertile offspring. Living organisms have </a:t>
            </a:r>
            <a:r>
              <a:rPr lang="en" sz="1400" b="1" i="1" u="none" strike="noStrike" cap="none" baseline="0" dirty="0">
                <a:solidFill>
                  <a:srgbClr val="434343"/>
                </a:solidFill>
                <a:latin typeface="Arial"/>
                <a:ea typeface="Arial"/>
                <a:cs typeface="Arial"/>
                <a:sym typeface="Arial"/>
                <a:rtl val="0"/>
              </a:rPr>
              <a:t>descended with modifications</a:t>
            </a:r>
            <a:r>
              <a:rPr lang="en" sz="1400" b="0" i="0" u="none" strike="noStrike" cap="none" baseline="0" dirty="0">
                <a:solidFill>
                  <a:srgbClr val="434343"/>
                </a:solidFill>
                <a:latin typeface="Arial"/>
                <a:ea typeface="Arial"/>
                <a:cs typeface="Arial"/>
                <a:sym typeface="Arial"/>
                <a:rtl val="0"/>
              </a:rPr>
              <a:t> from species that lived before them. Natural selection explains how this evolution has happened: </a:t>
            </a:r>
          </a:p>
          <a:p>
            <a:pPr marL="0" marR="0" lvl="0" indent="0" algn="l" rtl="0">
              <a:lnSpc>
                <a:spcPct val="100000"/>
              </a:lnSpc>
              <a:spcBef>
                <a:spcPts val="0"/>
              </a:spcBef>
              <a:spcAft>
                <a:spcPts val="0"/>
              </a:spcAft>
              <a:buClr>
                <a:schemeClr val="dk1"/>
              </a:buClr>
              <a:buSzPct val="25000"/>
              <a:buFont typeface="Arial"/>
              <a:buNone/>
            </a:pPr>
            <a:r>
              <a:rPr lang="en" sz="1400" b="0" i="0" u="none" strike="noStrike" cap="none" baseline="0" dirty="0">
                <a:solidFill>
                  <a:srgbClr val="434343"/>
                </a:solidFill>
                <a:latin typeface="Arial"/>
                <a:ea typeface="Arial"/>
                <a:cs typeface="Arial"/>
                <a:sym typeface="Arial"/>
                <a:rtl val="0"/>
              </a:rPr>
              <a:t> </a:t>
            </a:r>
          </a:p>
          <a:p>
            <a:pPr marL="0" marR="0" lvl="0" indent="0" algn="l" rtl="0">
              <a:lnSpc>
                <a:spcPct val="100000"/>
              </a:lnSpc>
              <a:spcBef>
                <a:spcPts val="0"/>
              </a:spcBef>
              <a:spcAft>
                <a:spcPts val="0"/>
              </a:spcAft>
              <a:buClr>
                <a:schemeClr val="dk1"/>
              </a:buClr>
              <a:buSzPct val="25000"/>
              <a:buFont typeface="Arial"/>
              <a:buNone/>
            </a:pPr>
            <a:r>
              <a:rPr lang="en" sz="1400" b="0" i="0" u="none" strike="noStrike" cap="none" baseline="0" dirty="0">
                <a:solidFill>
                  <a:srgbClr val="434343"/>
                </a:solidFill>
                <a:latin typeface="Arial"/>
                <a:ea typeface="Arial"/>
                <a:cs typeface="Arial"/>
                <a:sym typeface="Arial"/>
                <a:rtl val="0"/>
              </a:rPr>
              <a:t>More organisms are produced than can survive because of limited resources. Organisms struggle for the necessities of life; there is competition for resources. Individuals within a population vary in their traits; some of these traits are heritable - passed on to offspring.</a:t>
            </a:r>
          </a:p>
          <a:p>
            <a:pPr marL="0" marR="0" lvl="0" indent="0" algn="l" rtl="0">
              <a:lnSpc>
                <a:spcPct val="100000"/>
              </a:lnSpc>
              <a:spcBef>
                <a:spcPts val="0"/>
              </a:spcBef>
              <a:spcAft>
                <a:spcPts val="0"/>
              </a:spcAft>
              <a:buClr>
                <a:schemeClr val="dk1"/>
              </a:buClr>
              <a:buSzPct val="25000"/>
              <a:buFont typeface="Arial"/>
              <a:buNone/>
            </a:pPr>
            <a:endParaRPr lang="en" sz="1400" b="0" i="0" u="none" strike="noStrike" cap="none" baseline="0" dirty="0">
              <a:solidFill>
                <a:srgbClr val="434343"/>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400" b="0" i="0" u="none" strike="noStrike" cap="none" baseline="0" dirty="0">
                <a:solidFill>
                  <a:srgbClr val="434343"/>
                </a:solidFill>
                <a:latin typeface="Arial"/>
                <a:ea typeface="Arial"/>
                <a:cs typeface="Arial"/>
                <a:sym typeface="Arial"/>
                <a:rtl val="0"/>
              </a:rPr>
              <a:t>Some variants are better adapted to survive and reproduce under local conditions than others.</a:t>
            </a:r>
          </a:p>
          <a:p>
            <a:pPr marL="0" marR="0" lvl="0" indent="0" algn="l" rtl="0">
              <a:lnSpc>
                <a:spcPct val="100000"/>
              </a:lnSpc>
              <a:spcBef>
                <a:spcPts val="0"/>
              </a:spcBef>
              <a:spcAft>
                <a:spcPts val="0"/>
              </a:spcAft>
              <a:buClr>
                <a:schemeClr val="dk1"/>
              </a:buClr>
              <a:buSzPct val="25000"/>
              <a:buFont typeface="Arial"/>
              <a:buNone/>
            </a:pPr>
            <a:r>
              <a:rPr lang="en" sz="1400" b="0" i="0" u="none" strike="noStrike" cap="none" baseline="0" dirty="0">
                <a:solidFill>
                  <a:srgbClr val="434343"/>
                </a:solidFill>
                <a:latin typeface="Arial"/>
                <a:ea typeface="Arial"/>
                <a:cs typeface="Arial"/>
                <a:sym typeface="Arial"/>
                <a:rtl val="0"/>
              </a:rPr>
              <a:t>Better-adapted individuals (the “fit enough”) are more likely to survive and reproduce, thereby passing on copies of their genes to the next generation. Species whose individuals are best adapted survive; others become extinct.</a:t>
            </a:r>
          </a:p>
          <a:p>
            <a:pPr marL="0" marR="0" lvl="0" indent="0" algn="l" rtl="0">
              <a:lnSpc>
                <a:spcPct val="100000"/>
              </a:lnSpc>
              <a:spcBef>
                <a:spcPts val="0"/>
              </a:spcBef>
              <a:spcAft>
                <a:spcPts val="0"/>
              </a:spcAft>
              <a:buClr>
                <a:schemeClr val="dk1"/>
              </a:buClr>
              <a:buFont typeface="Arial"/>
              <a:buNone/>
            </a:pPr>
            <a:endParaRPr sz="1400" b="0" i="0" u="none" strike="noStrike" cap="none" baseline="0" dirty="0">
              <a:solidFill>
                <a:srgbClr val="434343"/>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400" b="0" i="0" u="none" strike="noStrike" cap="none" baseline="0" dirty="0">
              <a:solidFill>
                <a:srgbClr val="434343"/>
              </a:solidFill>
              <a:latin typeface="Arial"/>
              <a:ea typeface="Arial"/>
              <a:cs typeface="Arial"/>
              <a:sym typeface="Arial"/>
              <a:rtl val="0"/>
            </a:endParaRPr>
          </a:p>
          <a:p>
            <a:pPr marL="0" marR="0" lvl="0" indent="0" algn="r" rtl="0">
              <a:lnSpc>
                <a:spcPct val="100000"/>
              </a:lnSpc>
              <a:spcBef>
                <a:spcPts val="0"/>
              </a:spcBef>
              <a:spcAft>
                <a:spcPts val="0"/>
              </a:spcAft>
              <a:buClr>
                <a:schemeClr val="dk1"/>
              </a:buClr>
              <a:buSzPct val="25000"/>
              <a:buFont typeface="Arial"/>
              <a:buNone/>
            </a:pPr>
            <a:r>
              <a:rPr lang="en" sz="1200" b="0" i="0" u="none" strike="noStrike" cap="none" baseline="0" dirty="0">
                <a:solidFill>
                  <a:schemeClr val="dk1"/>
                </a:solidFill>
                <a:latin typeface="Arial"/>
                <a:ea typeface="Arial"/>
                <a:cs typeface="Arial"/>
                <a:sym typeface="Arial"/>
                <a:rtl val="0"/>
              </a:rPr>
              <a:t>http://www...wgbh/evolution/educators/course/session2/</a:t>
            </a:r>
          </a:p>
          <a:p>
            <a:pPr marL="0" marR="0" lvl="0" indent="0" algn="l" rtl="0">
              <a:lnSpc>
                <a:spcPct val="100000"/>
              </a:lnSpc>
              <a:spcBef>
                <a:spcPts val="0"/>
              </a:spcBef>
              <a:spcAft>
                <a:spcPts val="0"/>
              </a:spcAft>
              <a:buClr>
                <a:schemeClr val="dk1"/>
              </a:buClr>
              <a:buFont typeface="Arial"/>
              <a:buNone/>
            </a:pPr>
            <a:endParaRPr sz="1400" b="0" i="0" u="none" strike="noStrike" cap="none" baseline="0" dirty="0">
              <a:solidFill>
                <a:srgbClr val="434343"/>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400" b="0" i="0" u="none" strike="noStrike" cap="none" baseline="0" dirty="0">
              <a:solidFill>
                <a:srgbClr val="434343"/>
              </a:solidFill>
              <a:latin typeface="Arial"/>
              <a:ea typeface="Arial"/>
              <a:cs typeface="Arial"/>
              <a:sym typeface="Arial"/>
              <a:rtl val="0"/>
            </a:endParaRP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Shape 302"/>
          <p:cNvSpPr txBox="1">
            <a:spLocks noGrp="1"/>
          </p:cNvSpPr>
          <p:nvPr>
            <p:ph type="title"/>
          </p:nvPr>
        </p:nvSpPr>
        <p:spPr>
          <a:xfrm>
            <a:off x="363550" y="234100"/>
            <a:ext cx="8381400" cy="78059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600" b="1">
                <a:solidFill>
                  <a:srgbClr val="7F6000"/>
                </a:solidFill>
              </a:rPr>
              <a:t>Teaching Evolution</a:t>
            </a:r>
          </a:p>
        </p:txBody>
      </p:sp>
      <p:sp>
        <p:nvSpPr>
          <p:cNvPr id="303" name="Shape 303"/>
          <p:cNvSpPr txBox="1">
            <a:spLocks noGrp="1"/>
          </p:cNvSpPr>
          <p:nvPr>
            <p:ph type="body" idx="1"/>
          </p:nvPr>
        </p:nvSpPr>
        <p:spPr>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1400" b="0" i="0" u="none" strike="noStrike" cap="none" baseline="0" dirty="0">
                <a:solidFill>
                  <a:srgbClr val="434343"/>
                </a:solidFill>
                <a:latin typeface="Arial"/>
                <a:ea typeface="Arial"/>
                <a:cs typeface="Arial"/>
                <a:sym typeface="Arial"/>
                <a:rtl val="0"/>
              </a:rPr>
              <a:t>Biological evolution, simply put, is descent with modification. This definition encompasses small-scale evolution (changes in gene frequency in a population from one generation to the next) and large-scale evolution (the descent of different species from a common ancestor over many generations). Evolution helps us to understand the history of life.</a:t>
            </a:r>
          </a:p>
          <a:p>
            <a:pPr marL="0" marR="0" lvl="0" indent="0" algn="l" rtl="0">
              <a:lnSpc>
                <a:spcPct val="100000"/>
              </a:lnSpc>
              <a:spcBef>
                <a:spcPts val="0"/>
              </a:spcBef>
              <a:spcAft>
                <a:spcPts val="0"/>
              </a:spcAft>
              <a:buClr>
                <a:schemeClr val="dk1"/>
              </a:buClr>
              <a:buFont typeface="Arial"/>
              <a:buNone/>
            </a:pPr>
            <a:endParaRPr sz="600" b="0" i="0" u="none" strike="noStrike" cap="none" baseline="0" dirty="0">
              <a:solidFill>
                <a:srgbClr val="434343"/>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400" b="0" i="0" u="none" strike="noStrike" cap="none" baseline="0" dirty="0">
                <a:solidFill>
                  <a:srgbClr val="434343"/>
                </a:solidFill>
                <a:latin typeface="Arial"/>
                <a:ea typeface="Arial"/>
                <a:cs typeface="Arial"/>
                <a:sym typeface="Arial"/>
                <a:rtl val="0"/>
              </a:rPr>
              <a:t>Biological evolution is not simply a matter of change over time. Lots of things change over time: trees lose their leaves, mountain ranges rise and erode, but they aren't examples of biological evolution because they don't involve descent through genetic inheritance.</a:t>
            </a:r>
          </a:p>
          <a:p>
            <a:pPr marL="0" marR="0" lvl="0" indent="0" algn="l" rtl="0">
              <a:lnSpc>
                <a:spcPct val="100000"/>
              </a:lnSpc>
              <a:spcBef>
                <a:spcPts val="0"/>
              </a:spcBef>
              <a:spcAft>
                <a:spcPts val="0"/>
              </a:spcAft>
              <a:buClr>
                <a:schemeClr val="dk1"/>
              </a:buClr>
              <a:buFont typeface="Arial"/>
              <a:buNone/>
            </a:pPr>
            <a:endParaRPr sz="600" b="0" i="0" u="none" strike="noStrike" cap="none" baseline="0" dirty="0">
              <a:solidFill>
                <a:srgbClr val="434343"/>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400" b="0" i="0" u="none" strike="noStrike" cap="none" baseline="0" dirty="0">
                <a:solidFill>
                  <a:srgbClr val="FF0000"/>
                </a:solidFill>
                <a:latin typeface="Arial"/>
                <a:ea typeface="Arial"/>
                <a:cs typeface="Arial"/>
                <a:sym typeface="Arial"/>
                <a:rtl val="0"/>
              </a:rPr>
              <a:t>The central idea of biological evolution is that all life on Earth shares a common ancestor, just as you and your cousins share a common grandmother.</a:t>
            </a:r>
          </a:p>
          <a:p>
            <a:pPr marL="0" marR="0" lvl="0" indent="0" algn="l" rtl="0">
              <a:lnSpc>
                <a:spcPct val="100000"/>
              </a:lnSpc>
              <a:spcBef>
                <a:spcPts val="0"/>
              </a:spcBef>
              <a:spcAft>
                <a:spcPts val="0"/>
              </a:spcAft>
              <a:buClr>
                <a:schemeClr val="dk1"/>
              </a:buClr>
              <a:buFont typeface="Arial"/>
              <a:buNone/>
            </a:pPr>
            <a:endParaRPr sz="600" b="0" i="0" u="none" strike="noStrike" cap="none" baseline="0" dirty="0">
              <a:solidFill>
                <a:srgbClr val="FF0000"/>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400" b="0" i="0" u="none" strike="noStrike" cap="none" baseline="0" dirty="0">
                <a:solidFill>
                  <a:srgbClr val="FF0000"/>
                </a:solidFill>
                <a:latin typeface="Arial"/>
                <a:ea typeface="Arial"/>
                <a:cs typeface="Arial"/>
                <a:sym typeface="Arial"/>
                <a:rtl val="0"/>
              </a:rPr>
              <a:t>Through the process of descent with modification, the common ancestor of life on Earth gave rise to the fantastic diversity that we see documented in the fossil record and around us today. Evolution means that we're all distant cousins: humans and oak trees, hummingbirds and whales.</a:t>
            </a:r>
          </a:p>
          <a:p>
            <a:pPr marL="0" marR="0" lvl="0" indent="0" algn="r" rtl="0">
              <a:lnSpc>
                <a:spcPct val="100000"/>
              </a:lnSpc>
              <a:spcBef>
                <a:spcPts val="0"/>
              </a:spcBef>
              <a:spcAft>
                <a:spcPts val="0"/>
              </a:spcAft>
              <a:buClr>
                <a:schemeClr val="dk1"/>
              </a:buClr>
              <a:buFont typeface="Arial"/>
              <a:buNone/>
            </a:pPr>
            <a:endParaRPr sz="1000" b="0" i="1" u="none" strike="noStrike" cap="none" baseline="0" dirty="0">
              <a:solidFill>
                <a:srgbClr val="434343"/>
              </a:solidFill>
              <a:latin typeface="Arial"/>
              <a:ea typeface="Arial"/>
              <a:cs typeface="Arial"/>
              <a:sym typeface="Arial"/>
              <a:rtl val="0"/>
            </a:endParaRPr>
          </a:p>
          <a:p>
            <a:pPr marL="0" marR="0" lvl="0" indent="0" algn="r" rtl="0">
              <a:lnSpc>
                <a:spcPct val="100000"/>
              </a:lnSpc>
              <a:spcBef>
                <a:spcPts val="0"/>
              </a:spcBef>
              <a:spcAft>
                <a:spcPts val="0"/>
              </a:spcAft>
              <a:buClr>
                <a:schemeClr val="dk1"/>
              </a:buClr>
              <a:buSzPct val="25000"/>
              <a:buFont typeface="Arial"/>
              <a:buNone/>
            </a:pPr>
            <a:r>
              <a:rPr lang="en" sz="1000" b="1" i="0" u="none" strike="noStrike" cap="none" baseline="0" dirty="0">
                <a:solidFill>
                  <a:schemeClr val="dk1"/>
                </a:solidFill>
                <a:latin typeface="Arial"/>
                <a:ea typeface="Arial"/>
                <a:cs typeface="Arial"/>
                <a:sym typeface="Arial"/>
                <a:rtl val="0"/>
              </a:rPr>
              <a:t>‘Welcome to Evolution 101!’</a:t>
            </a:r>
          </a:p>
          <a:p>
            <a:pPr marL="0" marR="0" lvl="0" indent="0" algn="r" rtl="0">
              <a:lnSpc>
                <a:spcPct val="100000"/>
              </a:lnSpc>
              <a:spcBef>
                <a:spcPts val="0"/>
              </a:spcBef>
              <a:spcAft>
                <a:spcPts val="0"/>
              </a:spcAft>
              <a:buClr>
                <a:schemeClr val="dk1"/>
              </a:buClr>
              <a:buSzPct val="25000"/>
              <a:buFont typeface="Arial"/>
              <a:buNone/>
            </a:pPr>
            <a:r>
              <a:rPr lang="en" sz="1000" b="0" i="1" u="none" strike="noStrike" cap="none" baseline="0" dirty="0">
                <a:solidFill>
                  <a:schemeClr val="dk1"/>
                </a:solidFill>
                <a:latin typeface="Arial"/>
                <a:ea typeface="Arial"/>
                <a:cs typeface="Arial"/>
                <a:sym typeface="Arial"/>
                <a:rtl val="0"/>
              </a:rPr>
              <a:t>The History of Life: Looking at the Patterns</a:t>
            </a:r>
          </a:p>
          <a:p>
            <a:pPr marL="0" marR="0" lvl="0" indent="0" algn="r" rtl="0">
              <a:lnSpc>
                <a:spcPct val="100000"/>
              </a:lnSpc>
              <a:spcBef>
                <a:spcPts val="0"/>
              </a:spcBef>
              <a:spcAft>
                <a:spcPts val="0"/>
              </a:spcAft>
              <a:buClr>
                <a:schemeClr val="dk1"/>
              </a:buClr>
              <a:buSzPct val="25000"/>
              <a:buFont typeface="Arial"/>
              <a:buNone/>
            </a:pPr>
            <a:r>
              <a:rPr lang="en" sz="1000" b="0" i="0" u="none" strike="noStrike" cap="none" baseline="0" dirty="0">
                <a:solidFill>
                  <a:schemeClr val="dk1"/>
                </a:solidFill>
                <a:latin typeface="Arial"/>
                <a:ea typeface="Arial"/>
                <a:cs typeface="Arial"/>
                <a:sym typeface="Arial"/>
                <a:rtl val="0"/>
              </a:rPr>
              <a:t>http://evolution.berkeley.edu/evolibrary/article/evo_01</a:t>
            </a:r>
          </a:p>
          <a:p>
            <a:pPr marL="0" marR="0" lvl="0" indent="0" algn="l" rtl="0">
              <a:lnSpc>
                <a:spcPct val="100000"/>
              </a:lnSpc>
              <a:spcBef>
                <a:spcPts val="0"/>
              </a:spcBef>
              <a:spcAft>
                <a:spcPts val="0"/>
              </a:spcAft>
              <a:buClr>
                <a:schemeClr val="dk1"/>
              </a:buClr>
              <a:buFont typeface="Arial"/>
              <a:buNone/>
            </a:pPr>
            <a:endParaRPr sz="12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200" b="0" i="0" u="none" strike="noStrike" cap="none" baseline="0" dirty="0">
              <a:solidFill>
                <a:srgbClr val="45818E"/>
              </a:solidFill>
              <a:latin typeface="Arial"/>
              <a:ea typeface="Arial"/>
              <a:cs typeface="Arial"/>
              <a:sym typeface="Arial"/>
              <a:rtl val="0"/>
            </a:endParaRPr>
          </a:p>
        </p:txBody>
      </p:sp>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title"/>
          </p:nvPr>
        </p:nvSpPr>
        <p:spPr>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600" b="1">
                <a:solidFill>
                  <a:srgbClr val="7F6000"/>
                </a:solidFill>
              </a:rPr>
              <a:t>Teaching Evolution</a:t>
            </a:r>
          </a:p>
        </p:txBody>
      </p:sp>
      <p:sp>
        <p:nvSpPr>
          <p:cNvPr id="309" name="Shape 309"/>
          <p:cNvSpPr txBox="1">
            <a:spLocks noGrp="1"/>
          </p:cNvSpPr>
          <p:nvPr>
            <p:ph type="body" idx="1"/>
          </p:nvPr>
        </p:nvSpPr>
        <p:spPr>
          <a:xfrm>
            <a:off x="333625" y="1249575"/>
            <a:ext cx="8229600" cy="37256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1400" b="0" i="0" u="none" strike="noStrike" cap="none" baseline="0" dirty="0">
                <a:solidFill>
                  <a:srgbClr val="434343"/>
                </a:solidFill>
                <a:latin typeface="Arial"/>
                <a:ea typeface="Arial"/>
                <a:cs typeface="Arial"/>
                <a:sym typeface="Arial"/>
                <a:rtl val="0"/>
              </a:rPr>
              <a:t>“Existing systems also can acquire new functions. For example, a particular system might have one task in a cell and then become adapted through evolutionary processes for different use. … Molecular biologists have discovered that a particularly important mechanism through which biological systems acquire additional functions is gene duplication. Segments of DNA are frequently duplicated when cells divide, so that a cell has multiple copies of one or more genes. If these multiple copies are passed on to offspring, one copy of a gene can serve the original function in a cell while the other copy is able to accumulate changes that ultimately result in a new function. The biochemical mechanisms responsible for many cellular processes show clear evidence for historical duplications of DNA regions.”</a:t>
            </a:r>
          </a:p>
          <a:p>
            <a:pPr marL="0" marR="0" lvl="0" indent="0" algn="l" rtl="0">
              <a:lnSpc>
                <a:spcPct val="100000"/>
              </a:lnSpc>
              <a:spcBef>
                <a:spcPts val="0"/>
              </a:spcBef>
              <a:spcAft>
                <a:spcPts val="0"/>
              </a:spcAft>
              <a:buClr>
                <a:schemeClr val="dk1"/>
              </a:buClr>
              <a:buFont typeface="Arial"/>
              <a:buNone/>
            </a:pPr>
            <a:endParaRPr dirty="0">
              <a:solidFill>
                <a:srgbClr val="434343"/>
              </a:solidFill>
              <a:rtl val="0"/>
            </a:endParaRPr>
          </a:p>
          <a:p>
            <a:pPr marL="0" marR="0" lvl="0" indent="0" algn="l" rtl="0">
              <a:lnSpc>
                <a:spcPct val="100000"/>
              </a:lnSpc>
              <a:spcBef>
                <a:spcPts val="0"/>
              </a:spcBef>
              <a:spcAft>
                <a:spcPts val="0"/>
              </a:spcAft>
              <a:buClr>
                <a:schemeClr val="dk1"/>
              </a:buClr>
              <a:buSzPct val="25000"/>
              <a:buFont typeface="Arial"/>
              <a:buNone/>
            </a:pPr>
            <a:r>
              <a:rPr lang="en" sz="1200" b="1" dirty="0">
                <a:solidFill>
                  <a:schemeClr val="dk1"/>
                </a:solidFill>
                <a:rtl val="0"/>
              </a:rPr>
              <a:t>Mutations are Random</a:t>
            </a:r>
          </a:p>
          <a:p>
            <a:pPr lvl="0" rtl="0">
              <a:lnSpc>
                <a:spcPct val="115000"/>
              </a:lnSpc>
              <a:spcBef>
                <a:spcPts val="0"/>
              </a:spcBef>
              <a:buClr>
                <a:schemeClr val="dk1"/>
              </a:buClr>
              <a:buSzPct val="91666"/>
              <a:buFont typeface="Arial"/>
              <a:buNone/>
            </a:pPr>
            <a:r>
              <a:rPr lang="en" sz="1200" dirty="0">
                <a:solidFill>
                  <a:schemeClr val="dk1"/>
                </a:solidFill>
                <a:rtl val="0"/>
              </a:rPr>
              <a:t>The mechanisms of evolution—like natural selection and genetic drift—work with the </a:t>
            </a:r>
            <a:r>
              <a:rPr lang="en" sz="1200" b="1" dirty="0">
                <a:solidFill>
                  <a:schemeClr val="dk1"/>
                </a:solidFill>
                <a:rtl val="0"/>
              </a:rPr>
              <a:t>random variation generated </a:t>
            </a:r>
          </a:p>
          <a:p>
            <a:pPr lvl="0" rtl="0">
              <a:lnSpc>
                <a:spcPct val="115000"/>
              </a:lnSpc>
              <a:spcBef>
                <a:spcPts val="0"/>
              </a:spcBef>
              <a:buClr>
                <a:schemeClr val="dk1"/>
              </a:buClr>
              <a:buSzPct val="91666"/>
              <a:buFont typeface="Arial"/>
              <a:buNone/>
            </a:pPr>
            <a:r>
              <a:rPr lang="en" sz="1200" b="1" dirty="0">
                <a:solidFill>
                  <a:schemeClr val="dk1"/>
                </a:solidFill>
                <a:rtl val="0"/>
              </a:rPr>
              <a:t>by mutation.</a:t>
            </a:r>
            <a:r>
              <a:rPr lang="en" sz="1200" dirty="0">
                <a:solidFill>
                  <a:schemeClr val="dk1"/>
                </a:solidFill>
                <a:rtl val="0"/>
              </a:rPr>
              <a:t> Factors in the environment are thought to influence the rate of mutation but are not generally thought to influence the direction of mutation.</a:t>
            </a:r>
          </a:p>
          <a:p>
            <a:pPr marL="0" marR="0" lvl="0" indent="0" algn="r" rtl="0">
              <a:lnSpc>
                <a:spcPct val="100000"/>
              </a:lnSpc>
              <a:spcBef>
                <a:spcPts val="0"/>
              </a:spcBef>
              <a:spcAft>
                <a:spcPts val="0"/>
              </a:spcAft>
              <a:buClr>
                <a:schemeClr val="dk1"/>
              </a:buClr>
              <a:buSzPct val="25000"/>
              <a:buFont typeface="Arial"/>
              <a:buNone/>
            </a:pPr>
            <a:r>
              <a:rPr lang="en" sz="1200" b="1" i="0" u="none" strike="noStrike" cap="none" baseline="0" dirty="0">
                <a:solidFill>
                  <a:schemeClr val="dk1"/>
                </a:solidFill>
                <a:latin typeface="Arial"/>
                <a:ea typeface="Arial"/>
                <a:cs typeface="Arial"/>
                <a:sym typeface="Arial"/>
                <a:rtl val="0"/>
              </a:rPr>
              <a:t>‘Welcome to Evolution 101!’</a:t>
            </a:r>
          </a:p>
          <a:p>
            <a:pPr marL="0" marR="0" lvl="0" indent="0" algn="r" rtl="0">
              <a:lnSpc>
                <a:spcPct val="100000"/>
              </a:lnSpc>
              <a:spcBef>
                <a:spcPts val="0"/>
              </a:spcBef>
              <a:spcAft>
                <a:spcPts val="0"/>
              </a:spcAft>
              <a:buClr>
                <a:schemeClr val="dk1"/>
              </a:buClr>
              <a:buSzPct val="25000"/>
              <a:buFont typeface="Arial"/>
              <a:buNone/>
            </a:pPr>
            <a:r>
              <a:rPr lang="en" sz="1200" b="1" dirty="0">
                <a:solidFill>
                  <a:schemeClr val="dk1"/>
                </a:solidFill>
                <a:rtl val="0"/>
              </a:rPr>
              <a:t>The History of Life: Looking at the Patterns</a:t>
            </a:r>
          </a:p>
          <a:p>
            <a:pPr marL="0" marR="0" lvl="0" indent="0" algn="r" rtl="0">
              <a:lnSpc>
                <a:spcPct val="100000"/>
              </a:lnSpc>
              <a:spcBef>
                <a:spcPts val="0"/>
              </a:spcBef>
              <a:spcAft>
                <a:spcPts val="0"/>
              </a:spcAft>
              <a:buClr>
                <a:schemeClr val="dk1"/>
              </a:buClr>
              <a:buSzPct val="25000"/>
              <a:buFont typeface="Arial"/>
              <a:buNone/>
            </a:pPr>
            <a:r>
              <a:rPr lang="en" sz="1200" b="0" i="0" u="none" strike="noStrike" cap="none" baseline="0" dirty="0">
                <a:solidFill>
                  <a:schemeClr val="dk1"/>
                </a:solidFill>
                <a:latin typeface="Arial"/>
                <a:ea typeface="Arial"/>
                <a:cs typeface="Arial"/>
                <a:sym typeface="Arial"/>
                <a:rtl val="0"/>
              </a:rPr>
              <a:t>http://evolution.berkeley.edu/evolibrary/article/evo_01</a:t>
            </a: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rgbClr val="434343"/>
              </a:solidFill>
              <a:latin typeface="Arial"/>
              <a:ea typeface="Arial"/>
              <a:cs typeface="Arial"/>
              <a:sym typeface="Arial"/>
              <a:rtl val="0"/>
            </a:endParaRPr>
          </a:p>
        </p:txBody>
      </p:sp>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title"/>
          </p:nvPr>
        </p:nvSpPr>
        <p:spPr>
          <a:xfrm>
            <a:off x="390875" y="101100"/>
            <a:ext cx="8229600" cy="1013999"/>
          </a:xfrm>
          <a:prstGeom prst="rect">
            <a:avLst/>
          </a:prstGeom>
          <a:noFill/>
          <a:ln>
            <a:noFill/>
          </a:ln>
        </p:spPr>
        <p:txBody>
          <a:bodyPr lIns="91425" tIns="91425" rIns="91425" bIns="91425" anchor="b" anchorCtr="0">
            <a:noAutofit/>
          </a:bodyPr>
          <a:lstStyle/>
          <a:p>
            <a:pPr marL="0" marR="0" lvl="0" indent="0" algn="ctr" rtl="0">
              <a:lnSpc>
                <a:spcPct val="115000"/>
              </a:lnSpc>
              <a:spcBef>
                <a:spcPts val="0"/>
              </a:spcBef>
              <a:spcAft>
                <a:spcPts val="0"/>
              </a:spcAft>
              <a:buClr>
                <a:schemeClr val="dk1"/>
              </a:buClr>
              <a:buSzPct val="25000"/>
              <a:buFont typeface="Arial"/>
              <a:buNone/>
            </a:pPr>
            <a:r>
              <a:rPr lang="en" sz="3600" b="1">
                <a:solidFill>
                  <a:srgbClr val="AB7921"/>
                </a:solidFill>
              </a:rPr>
              <a:t>Teaching Evolution</a:t>
            </a:r>
            <a:r>
              <a:rPr lang="en" sz="3600" b="1" i="0" u="none" strike="noStrike" cap="none" baseline="0">
                <a:solidFill>
                  <a:srgbClr val="45818E"/>
                </a:solidFill>
                <a:latin typeface="Arial"/>
                <a:ea typeface="Arial"/>
                <a:cs typeface="Arial"/>
                <a:sym typeface="Arial"/>
                <a:rtl val="0"/>
              </a:rPr>
              <a:t> </a:t>
            </a:r>
          </a:p>
        </p:txBody>
      </p:sp>
      <p:sp>
        <p:nvSpPr>
          <p:cNvPr id="315" name="Shape 315"/>
          <p:cNvSpPr txBox="1">
            <a:spLocks noGrp="1"/>
          </p:cNvSpPr>
          <p:nvPr>
            <p:ph type="body" idx="1"/>
          </p:nvPr>
        </p:nvSpPr>
        <p:spPr>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1"/>
              </a:buClr>
              <a:buFont typeface="Arial"/>
              <a:buNone/>
            </a:pPr>
            <a:endParaRPr sz="1800" b="0" i="0" u="none" strike="noStrike" cap="none" baseline="0" dirty="0">
              <a:solidFill>
                <a:srgbClr val="000000"/>
              </a:solidFill>
              <a:latin typeface="Arial"/>
              <a:ea typeface="Arial"/>
              <a:cs typeface="Arial"/>
              <a:sym typeface="Arial"/>
              <a:rtl val="0"/>
            </a:endParaRPr>
          </a:p>
          <a:p>
            <a:pPr marL="0" marR="0" lvl="0" indent="0" algn="l" rtl="0">
              <a:lnSpc>
                <a:spcPct val="115000"/>
              </a:lnSpc>
              <a:spcBef>
                <a:spcPts val="0"/>
              </a:spcBef>
              <a:spcAft>
                <a:spcPts val="0"/>
              </a:spcAft>
              <a:buClr>
                <a:schemeClr val="dk1"/>
              </a:buClr>
              <a:buFont typeface="Arial"/>
              <a:buNone/>
            </a:pPr>
            <a:endParaRPr dirty="0">
              <a:solidFill>
                <a:srgbClr val="434343"/>
              </a:solidFill>
            </a:endParaRPr>
          </a:p>
          <a:p>
            <a:pPr marL="0" marR="0" lvl="0" indent="0" algn="l" rtl="0">
              <a:lnSpc>
                <a:spcPct val="100000"/>
              </a:lnSpc>
              <a:spcBef>
                <a:spcPts val="0"/>
              </a:spcBef>
              <a:spcAft>
                <a:spcPts val="0"/>
              </a:spcAft>
              <a:buClr>
                <a:schemeClr val="dk1"/>
              </a:buClr>
              <a:buSzPct val="25000"/>
              <a:buFont typeface="Arial"/>
              <a:buNone/>
            </a:pPr>
            <a:r>
              <a:rPr lang="en" sz="1600" b="0" i="0" u="none" strike="noStrike" cap="none" baseline="0">
                <a:solidFill>
                  <a:srgbClr val="434343"/>
                </a:solidFill>
                <a:latin typeface="Arial"/>
                <a:ea typeface="Arial"/>
                <a:cs typeface="Arial"/>
                <a:sym typeface="Arial"/>
                <a:rtl val="0"/>
              </a:rPr>
              <a:t>“Natural selection can only work on existing variation within a population.  Such variations arise by mutation, a change in some part of the genetic code for a trait. </a:t>
            </a:r>
            <a:r>
              <a:rPr lang="en" sz="1600" b="1" i="0" u="none" strike="noStrike" cap="none" baseline="0">
                <a:solidFill>
                  <a:srgbClr val="434343"/>
                </a:solidFill>
                <a:latin typeface="Arial"/>
                <a:ea typeface="Arial"/>
                <a:cs typeface="Arial"/>
                <a:sym typeface="Arial"/>
                <a:rtl val="0"/>
              </a:rPr>
              <a:t>Mutations arise by chan</a:t>
            </a:r>
            <a:r>
              <a:rPr lang="en" sz="1600" b="1">
                <a:solidFill>
                  <a:srgbClr val="434343"/>
                </a:solidFill>
                <a:rtl val="0"/>
              </a:rPr>
              <a:t>c</a:t>
            </a:r>
            <a:r>
              <a:rPr lang="en" sz="1600" b="1" i="0" u="none" strike="noStrike" cap="none" baseline="0">
                <a:solidFill>
                  <a:srgbClr val="434343"/>
                </a:solidFill>
                <a:latin typeface="Arial"/>
                <a:ea typeface="Arial"/>
                <a:cs typeface="Arial"/>
                <a:sym typeface="Arial"/>
                <a:rtl val="0"/>
              </a:rPr>
              <a:t>e</a:t>
            </a:r>
            <a:r>
              <a:rPr lang="en" sz="1600" b="0" i="0" u="none" strike="noStrike" cap="none" baseline="0">
                <a:solidFill>
                  <a:srgbClr val="434343"/>
                </a:solidFill>
                <a:latin typeface="Arial"/>
                <a:ea typeface="Arial"/>
                <a:cs typeface="Arial"/>
                <a:sym typeface="Arial"/>
                <a:rtl val="0"/>
              </a:rPr>
              <a:t> without foresight for the potential advantage or disadvantage of the mutation. In other words, variations do not arise because they are needed.” </a:t>
            </a:r>
          </a:p>
          <a:p>
            <a:pPr marL="0" marR="0" lvl="0" indent="0" algn="l" rtl="0">
              <a:lnSpc>
                <a:spcPct val="100000"/>
              </a:lnSpc>
              <a:spcBef>
                <a:spcPts val="0"/>
              </a:spcBef>
              <a:spcAft>
                <a:spcPts val="0"/>
              </a:spcAft>
              <a:buClr>
                <a:schemeClr val="dk1"/>
              </a:buClr>
              <a:buFont typeface="Arial"/>
              <a:buNone/>
            </a:pPr>
            <a:endParaRPr sz="1600" b="0" i="0" u="none" strike="noStrike" cap="none" baseline="0" dirty="0">
              <a:solidFill>
                <a:srgbClr val="434343"/>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600" b="0" i="0" u="none" strike="noStrike" cap="none" baseline="0" dirty="0">
              <a:solidFill>
                <a:srgbClr val="434343"/>
              </a:solidFill>
              <a:latin typeface="Arial"/>
              <a:ea typeface="Arial"/>
              <a:cs typeface="Arial"/>
              <a:sym typeface="Arial"/>
              <a:rtl val="0"/>
            </a:endParaRPr>
          </a:p>
          <a:p>
            <a:pPr marL="0" marR="0" lvl="0" indent="0" algn="r" rtl="0">
              <a:lnSpc>
                <a:spcPct val="100000"/>
              </a:lnSpc>
              <a:spcBef>
                <a:spcPts val="0"/>
              </a:spcBef>
              <a:spcAft>
                <a:spcPts val="0"/>
              </a:spcAft>
              <a:buClr>
                <a:schemeClr val="dk1"/>
              </a:buClr>
              <a:buSzPct val="25000"/>
              <a:buFont typeface="Arial"/>
              <a:buNone/>
            </a:pPr>
            <a:r>
              <a:rPr lang="en" sz="1200" b="0" i="0" u="none" strike="noStrike" cap="none" baseline="0">
                <a:solidFill>
                  <a:srgbClr val="434343"/>
                </a:solidFill>
                <a:latin typeface="Arial"/>
                <a:ea typeface="Arial"/>
                <a:cs typeface="Arial"/>
                <a:sym typeface="Arial"/>
                <a:rtl val="0"/>
              </a:rPr>
              <a:t>(University of Michigan in</a:t>
            </a:r>
            <a:r>
              <a:rPr lang="en" sz="1200" b="1" u="none" strike="noStrike" cap="none" baseline="0">
                <a:solidFill>
                  <a:srgbClr val="434343"/>
                </a:solidFill>
                <a:latin typeface="Arial"/>
                <a:ea typeface="Arial"/>
                <a:cs typeface="Arial"/>
                <a:sym typeface="Arial"/>
                <a:rtl val="0"/>
              </a:rPr>
              <a:t> </a:t>
            </a:r>
            <a:r>
              <a:rPr lang="en" sz="1200">
                <a:solidFill>
                  <a:srgbClr val="434343"/>
                </a:solidFill>
                <a:rtl val="0"/>
              </a:rPr>
              <a:t>“</a:t>
            </a:r>
            <a:r>
              <a:rPr lang="en" sz="1200" u="none" strike="noStrike" cap="none" baseline="0">
                <a:solidFill>
                  <a:srgbClr val="434343"/>
                </a:solidFill>
                <a:latin typeface="Arial"/>
                <a:ea typeface="Arial"/>
                <a:cs typeface="Arial"/>
                <a:sym typeface="Arial"/>
                <a:rtl val="0"/>
              </a:rPr>
              <a:t>Global Change</a:t>
            </a:r>
            <a:r>
              <a:rPr lang="en" sz="1200">
                <a:solidFill>
                  <a:srgbClr val="434343"/>
                </a:solidFill>
                <a:rtl val="0"/>
              </a:rPr>
              <a:t>”</a:t>
            </a:r>
            <a:r>
              <a:rPr lang="en" sz="1200" b="0" i="1" u="none" strike="noStrike" cap="none" baseline="0">
                <a:solidFill>
                  <a:srgbClr val="434343"/>
                </a:solidFill>
                <a:latin typeface="Arial"/>
                <a:ea typeface="Arial"/>
                <a:cs typeface="Arial"/>
                <a:sym typeface="Arial"/>
                <a:rtl val="0"/>
              </a:rPr>
              <a:t>)</a:t>
            </a: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rgbClr val="45818E"/>
              </a:solidFill>
              <a:latin typeface="Arial"/>
              <a:ea typeface="Arial"/>
              <a:cs typeface="Arial"/>
              <a:sym typeface="Arial"/>
              <a:rtl val="0"/>
            </a:endParaRPr>
          </a:p>
        </p:txBody>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Shape 320"/>
          <p:cNvSpPr txBox="1">
            <a:spLocks noGrp="1"/>
          </p:cNvSpPr>
          <p:nvPr>
            <p:ph type="title"/>
          </p:nvPr>
        </p:nvSpPr>
        <p:spPr>
          <a:xfrm>
            <a:off x="390875" y="101100"/>
            <a:ext cx="7381798" cy="1013999"/>
          </a:xfrm>
          <a:prstGeom prst="rect">
            <a:avLst/>
          </a:prstGeom>
          <a:noFill/>
          <a:ln>
            <a:noFill/>
          </a:ln>
        </p:spPr>
        <p:txBody>
          <a:bodyPr lIns="91425" tIns="91425" rIns="91425" bIns="91425" anchor="b" anchorCtr="0">
            <a:noAutofit/>
          </a:bodyPr>
          <a:lstStyle/>
          <a:p>
            <a:pPr marL="0" marR="0" lvl="0" indent="0" algn="ctr" rtl="0">
              <a:lnSpc>
                <a:spcPct val="115000"/>
              </a:lnSpc>
              <a:spcBef>
                <a:spcPts val="0"/>
              </a:spcBef>
              <a:spcAft>
                <a:spcPts val="0"/>
              </a:spcAft>
              <a:buClr>
                <a:schemeClr val="dk1"/>
              </a:buClr>
              <a:buSzPct val="25000"/>
              <a:buFont typeface="Arial"/>
              <a:buNone/>
            </a:pPr>
            <a:r>
              <a:rPr lang="en" sz="3600" b="1">
                <a:solidFill>
                  <a:srgbClr val="7F6000"/>
                </a:solidFill>
              </a:rPr>
              <a:t>Teaching Evolution</a:t>
            </a:r>
            <a:r>
              <a:rPr lang="en" sz="3600" b="1" i="0" u="none" strike="noStrike" cap="none" baseline="0">
                <a:solidFill>
                  <a:srgbClr val="45818E"/>
                </a:solidFill>
                <a:latin typeface="Arial"/>
                <a:ea typeface="Arial"/>
                <a:cs typeface="Arial"/>
                <a:sym typeface="Arial"/>
                <a:rtl val="0"/>
              </a:rPr>
              <a:t> </a:t>
            </a:r>
          </a:p>
        </p:txBody>
      </p:sp>
      <p:sp>
        <p:nvSpPr>
          <p:cNvPr id="321" name="Shape 321"/>
          <p:cNvSpPr txBox="1">
            <a:spLocks noGrp="1"/>
          </p:cNvSpPr>
          <p:nvPr>
            <p:ph type="body" idx="1"/>
          </p:nvPr>
        </p:nvSpPr>
        <p:spPr>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3000" b="0" i="0" u="none" strike="noStrike" cap="none" baseline="0" dirty="0">
                <a:solidFill>
                  <a:srgbClr val="45818E"/>
                </a:solidFill>
                <a:latin typeface="Arial"/>
                <a:ea typeface="Arial"/>
                <a:cs typeface="Arial"/>
                <a:sym typeface="Arial"/>
                <a:rtl val="0"/>
              </a:rPr>
              <a:t>   	</a:t>
            </a:r>
          </a:p>
          <a:p>
            <a:pPr marL="0" marR="0" lvl="0" indent="457200" algn="l" rtl="0">
              <a:lnSpc>
                <a:spcPct val="100000"/>
              </a:lnSpc>
              <a:spcBef>
                <a:spcPts val="0"/>
              </a:spcBef>
              <a:spcAft>
                <a:spcPts val="0"/>
              </a:spcAft>
              <a:buClr>
                <a:schemeClr val="dk1"/>
              </a:buClr>
              <a:buSzPct val="25000"/>
              <a:buFont typeface="Arial"/>
              <a:buNone/>
            </a:pPr>
            <a:r>
              <a:rPr lang="en" sz="3000" b="0" i="0" u="none" strike="noStrike" cap="none" baseline="0" dirty="0">
                <a:solidFill>
                  <a:srgbClr val="45818E"/>
                </a:solidFill>
                <a:latin typeface="Arial"/>
                <a:ea typeface="Arial"/>
                <a:cs typeface="Arial"/>
                <a:sym typeface="Arial"/>
                <a:rtl val="0"/>
              </a:rPr>
              <a:t>	</a:t>
            </a:r>
            <a:r>
              <a:rPr lang="en" sz="3000" b="0" i="0" u="none" strike="noStrike" cap="none" baseline="0" dirty="0">
                <a:solidFill>
                  <a:srgbClr val="434343"/>
                </a:solidFill>
                <a:latin typeface="Arial"/>
                <a:ea typeface="Arial"/>
                <a:cs typeface="Arial"/>
                <a:sym typeface="Arial"/>
                <a:rtl val="0"/>
              </a:rPr>
              <a:t>1) National Selection, interbr</a:t>
            </a:r>
            <a:r>
              <a:rPr lang="en" sz="3000" dirty="0">
                <a:solidFill>
                  <a:srgbClr val="434343"/>
                </a:solidFill>
                <a:rtl val="0"/>
              </a:rPr>
              <a:t>eeding</a:t>
            </a:r>
            <a:r>
              <a:rPr lang="en" sz="3000" b="0" i="0" u="none" strike="noStrike" cap="none" baseline="0" dirty="0">
                <a:solidFill>
                  <a:srgbClr val="434343"/>
                </a:solidFill>
                <a:latin typeface="Arial"/>
                <a:ea typeface="Arial"/>
                <a:cs typeface="Arial"/>
                <a:sym typeface="Arial"/>
                <a:rtl val="0"/>
              </a:rPr>
              <a:t> </a:t>
            </a:r>
          </a:p>
          <a:p>
            <a:pPr marL="0" marR="0" lvl="0" indent="0" algn="l" rtl="0">
              <a:lnSpc>
                <a:spcPct val="100000"/>
              </a:lnSpc>
              <a:spcBef>
                <a:spcPts val="0"/>
              </a:spcBef>
              <a:spcAft>
                <a:spcPts val="0"/>
              </a:spcAft>
              <a:buClr>
                <a:schemeClr val="dk1"/>
              </a:buClr>
              <a:buSzPct val="25000"/>
              <a:buFont typeface="Arial"/>
              <a:buNone/>
            </a:pPr>
            <a:r>
              <a:rPr lang="en" sz="3000" b="0" i="0" u="none" strike="noStrike" cap="none" baseline="0" dirty="0">
                <a:solidFill>
                  <a:srgbClr val="434343"/>
                </a:solidFill>
                <a:latin typeface="Arial"/>
                <a:ea typeface="Arial"/>
                <a:cs typeface="Arial"/>
                <a:sym typeface="Arial"/>
                <a:rtl val="0"/>
              </a:rPr>
              <a:t>  	2) Descent with Modification</a:t>
            </a:r>
          </a:p>
          <a:p>
            <a:pPr marL="457200" marR="0" lvl="0" indent="457200" algn="l" rtl="0">
              <a:lnSpc>
                <a:spcPct val="100000"/>
              </a:lnSpc>
              <a:spcBef>
                <a:spcPts val="0"/>
              </a:spcBef>
              <a:spcAft>
                <a:spcPts val="0"/>
              </a:spcAft>
              <a:buClr>
                <a:schemeClr val="dk1"/>
              </a:buClr>
              <a:buSzPct val="25000"/>
              <a:buFont typeface="Arial"/>
              <a:buNone/>
            </a:pPr>
            <a:r>
              <a:rPr lang="en" sz="3000" b="0" i="0" u="none" strike="noStrike" cap="none" baseline="0" dirty="0">
                <a:solidFill>
                  <a:srgbClr val="434343"/>
                </a:solidFill>
                <a:latin typeface="Arial"/>
                <a:ea typeface="Arial"/>
                <a:cs typeface="Arial"/>
                <a:sym typeface="Arial"/>
                <a:rtl val="0"/>
              </a:rPr>
              <a:t>3) Random Mutation</a:t>
            </a:r>
          </a:p>
          <a:p>
            <a:pPr marL="457200" marR="0" lvl="0" indent="457200" algn="l" rtl="0">
              <a:lnSpc>
                <a:spcPct val="100000"/>
              </a:lnSpc>
              <a:spcBef>
                <a:spcPts val="0"/>
              </a:spcBef>
              <a:spcAft>
                <a:spcPts val="0"/>
              </a:spcAft>
              <a:buClr>
                <a:schemeClr val="dk1"/>
              </a:buClr>
              <a:buFont typeface="Arial"/>
              <a:buNone/>
            </a:pPr>
            <a:endParaRPr sz="1100" dirty="0">
              <a:solidFill>
                <a:schemeClr val="dk1"/>
              </a:solidFill>
              <a:rtl val="0"/>
            </a:endParaRPr>
          </a:p>
          <a:p>
            <a:pPr marL="457200" marR="0" lvl="0" indent="457200" algn="l" rtl="0">
              <a:lnSpc>
                <a:spcPct val="100000"/>
              </a:lnSpc>
              <a:spcBef>
                <a:spcPts val="0"/>
              </a:spcBef>
              <a:spcAft>
                <a:spcPts val="0"/>
              </a:spcAft>
              <a:buClr>
                <a:schemeClr val="dk1"/>
              </a:buClr>
              <a:buFont typeface="Arial"/>
              <a:buNone/>
            </a:pPr>
            <a:endParaRPr sz="1100" dirty="0">
              <a:solidFill>
                <a:schemeClr val="dk1"/>
              </a:solidFill>
              <a:rtl val="0"/>
            </a:endParaRPr>
          </a:p>
          <a:p>
            <a:pPr marL="457200" marR="0" lvl="0" indent="457200" algn="l" rtl="0">
              <a:lnSpc>
                <a:spcPct val="100000"/>
              </a:lnSpc>
              <a:spcBef>
                <a:spcPts val="0"/>
              </a:spcBef>
              <a:spcAft>
                <a:spcPts val="0"/>
              </a:spcAft>
              <a:buClr>
                <a:schemeClr val="dk1"/>
              </a:buClr>
              <a:buSzPct val="78571"/>
              <a:buFont typeface="Arial"/>
              <a:buNone/>
            </a:pPr>
            <a:r>
              <a:rPr lang="en" dirty="0">
                <a:solidFill>
                  <a:schemeClr val="dk1"/>
                </a:solidFill>
                <a:rtl val="0"/>
              </a:rPr>
              <a:t>ran•dom (ˈræn dəm)</a:t>
            </a:r>
          </a:p>
          <a:p>
            <a:pPr marL="457200" marR="0" lvl="0" indent="457200" algn="l" rtl="0">
              <a:lnSpc>
                <a:spcPct val="100000"/>
              </a:lnSpc>
              <a:spcBef>
                <a:spcPts val="0"/>
              </a:spcBef>
              <a:spcAft>
                <a:spcPts val="0"/>
              </a:spcAft>
              <a:buClr>
                <a:schemeClr val="dk1"/>
              </a:buClr>
              <a:buFont typeface="Arial"/>
              <a:buNone/>
            </a:pPr>
            <a:endParaRPr dirty="0">
              <a:solidFill>
                <a:schemeClr val="dk1"/>
              </a:solidFill>
              <a:rtl val="0"/>
            </a:endParaRPr>
          </a:p>
          <a:p>
            <a:pPr marL="457200" marR="0" lvl="0" indent="457200" algn="l" rtl="0">
              <a:lnSpc>
                <a:spcPct val="100000"/>
              </a:lnSpc>
              <a:spcBef>
                <a:spcPts val="0"/>
              </a:spcBef>
              <a:spcAft>
                <a:spcPts val="0"/>
              </a:spcAft>
              <a:buClr>
                <a:schemeClr val="dk1"/>
              </a:buClr>
              <a:buSzPct val="78571"/>
              <a:buFont typeface="Arial"/>
              <a:buNone/>
            </a:pPr>
            <a:r>
              <a:rPr lang="en" i="1" dirty="0">
                <a:solidFill>
                  <a:schemeClr val="dk1"/>
                </a:solidFill>
                <a:rtl val="0"/>
              </a:rPr>
              <a:t>adj.</a:t>
            </a:r>
          </a:p>
          <a:p>
            <a:pPr marL="457200" marR="0" lvl="0" indent="457200" algn="l" rtl="0">
              <a:lnSpc>
                <a:spcPct val="100000"/>
              </a:lnSpc>
              <a:spcBef>
                <a:spcPts val="0"/>
              </a:spcBef>
              <a:spcAft>
                <a:spcPts val="0"/>
              </a:spcAft>
              <a:buClr>
                <a:schemeClr val="dk1"/>
              </a:buClr>
              <a:buSzPct val="78571"/>
              <a:buFont typeface="Arial"/>
              <a:buNone/>
            </a:pPr>
            <a:r>
              <a:rPr lang="en" b="1" dirty="0">
                <a:solidFill>
                  <a:schemeClr val="dk1"/>
                </a:solidFill>
                <a:rtl val="0"/>
              </a:rPr>
              <a:t>1. </a:t>
            </a:r>
            <a:r>
              <a:rPr lang="en" dirty="0">
                <a:solidFill>
                  <a:schemeClr val="dk1"/>
                </a:solidFill>
                <a:rtl val="0"/>
              </a:rPr>
              <a:t>occurring or done without definite aim, reason, or pattern.</a:t>
            </a:r>
          </a:p>
          <a:p>
            <a:pPr marL="457200" marR="0" lvl="0" indent="457200" algn="l" rtl="0">
              <a:lnSpc>
                <a:spcPct val="100000"/>
              </a:lnSpc>
              <a:spcBef>
                <a:spcPts val="0"/>
              </a:spcBef>
              <a:spcAft>
                <a:spcPts val="0"/>
              </a:spcAft>
              <a:buClr>
                <a:schemeClr val="dk1"/>
              </a:buClr>
              <a:buSzPct val="25000"/>
              <a:buFont typeface="Arial"/>
              <a:buNone/>
            </a:pPr>
            <a:r>
              <a:rPr lang="en" sz="3000" b="0" i="0" u="none" strike="noStrike" cap="none" baseline="0" dirty="0">
                <a:solidFill>
                  <a:srgbClr val="45818E"/>
                </a:solidFill>
                <a:latin typeface="Arial"/>
                <a:ea typeface="Arial"/>
                <a:cs typeface="Arial"/>
                <a:sym typeface="Arial"/>
                <a:rtl val="0"/>
              </a:rPr>
              <a:t> </a:t>
            </a:r>
          </a:p>
          <a:p>
            <a:pPr marL="457200" marR="0" lvl="0" indent="457200" algn="l" rtl="0">
              <a:lnSpc>
                <a:spcPct val="100000"/>
              </a:lnSpc>
              <a:spcBef>
                <a:spcPts val="0"/>
              </a:spcBef>
              <a:spcAft>
                <a:spcPts val="0"/>
              </a:spcAft>
              <a:buClr>
                <a:schemeClr val="dk1"/>
              </a:buClr>
              <a:buFont typeface="Arial"/>
              <a:buNone/>
            </a:pPr>
            <a:endParaRPr sz="3000" dirty="0">
              <a:solidFill>
                <a:srgbClr val="45818E"/>
              </a:solidFill>
            </a:endParaRPr>
          </a:p>
          <a:p>
            <a:pPr marL="0" marR="0" lvl="0" indent="0" algn="l" rtl="0">
              <a:lnSpc>
                <a:spcPct val="100000"/>
              </a:lnSpc>
              <a:spcBef>
                <a:spcPts val="0"/>
              </a:spcBef>
              <a:spcAft>
                <a:spcPts val="0"/>
              </a:spcAft>
              <a:buClr>
                <a:schemeClr val="dk1"/>
              </a:buClr>
              <a:buFont typeface="Arial"/>
              <a:buNone/>
            </a:pPr>
            <a:endParaRPr sz="1400" b="0" i="0" u="none" strike="noStrike" cap="none" baseline="0" dirty="0">
              <a:solidFill>
                <a:srgbClr val="45818E"/>
              </a:solidFill>
              <a:latin typeface="Arial"/>
              <a:ea typeface="Arial"/>
              <a:cs typeface="Arial"/>
              <a:sym typeface="Arial"/>
              <a:rtl val="0"/>
            </a:endParaRPr>
          </a:p>
        </p:txBody>
      </p: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Shape 326"/>
          <p:cNvSpPr txBox="1">
            <a:spLocks noGrp="1"/>
          </p:cNvSpPr>
          <p:nvPr>
            <p:ph type="title"/>
          </p:nvPr>
        </p:nvSpPr>
        <p:spPr>
          <a:xfrm>
            <a:off x="521700" y="180600"/>
            <a:ext cx="7210799" cy="874198"/>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600" b="1" i="0" u="none" strike="noStrike" cap="none" baseline="0">
                <a:solidFill>
                  <a:srgbClr val="45818E"/>
                </a:solidFill>
                <a:latin typeface="Arial"/>
                <a:ea typeface="Arial"/>
                <a:cs typeface="Arial"/>
                <a:sym typeface="Arial"/>
                <a:rtl val="0"/>
              </a:rPr>
              <a:t>‘The God Delusion’</a:t>
            </a:r>
          </a:p>
        </p:txBody>
      </p:sp>
      <p:sp>
        <p:nvSpPr>
          <p:cNvPr id="327" name="Shape 327"/>
          <p:cNvSpPr txBox="1">
            <a:spLocks noGrp="1"/>
          </p:cNvSpPr>
          <p:nvPr>
            <p:ph type="body" idx="1"/>
          </p:nvPr>
        </p:nvSpPr>
        <p:spPr>
          <a:xfrm>
            <a:off x="457200" y="1278516"/>
            <a:ext cx="8229600" cy="3630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dirty="0">
                <a:solidFill>
                  <a:srgbClr val="000000"/>
                </a:solidFill>
                <a:latin typeface="Arial"/>
                <a:ea typeface="Arial"/>
                <a:cs typeface="Arial"/>
                <a:sym typeface="Arial"/>
                <a:rtl val="0"/>
              </a:rPr>
              <a:t>The God Delusion</a:t>
            </a:r>
          </a:p>
          <a:p>
            <a:pPr marL="0" marR="0" lvl="0" indent="0" algn="l" rtl="0">
              <a:lnSpc>
                <a:spcPct val="100000"/>
              </a:lnSpc>
              <a:spcBef>
                <a:spcPts val="0"/>
              </a:spcBef>
              <a:spcAft>
                <a:spcPts val="0"/>
              </a:spcAft>
              <a:buClr>
                <a:schemeClr val="dk1"/>
              </a:buClr>
              <a:buFont typeface="Arial"/>
              <a:buNone/>
            </a:pPr>
            <a:endParaRPr sz="1200" b="0" i="0" u="none" strike="noStrike" cap="none" baseline="0" dirty="0">
              <a:solidFill>
                <a:srgbClr val="000000"/>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dirty="0">
                <a:solidFill>
                  <a:srgbClr val="000000"/>
                </a:solidFill>
                <a:latin typeface="Arial"/>
                <a:ea typeface="Arial"/>
                <a:cs typeface="Arial"/>
                <a:sym typeface="Arial"/>
                <a:rtl val="0"/>
              </a:rPr>
              <a:t>Front Cover</a:t>
            </a:r>
          </a:p>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dirty="0">
                <a:solidFill>
                  <a:srgbClr val="000000"/>
                </a:solidFill>
                <a:latin typeface="Arial"/>
                <a:ea typeface="Arial"/>
                <a:cs typeface="Arial"/>
                <a:sym typeface="Arial"/>
                <a:rtl val="0"/>
              </a:rPr>
              <a:t>Richard Dawkins</a:t>
            </a:r>
          </a:p>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dirty="0">
                <a:solidFill>
                  <a:srgbClr val="000000"/>
                </a:solidFill>
                <a:latin typeface="Arial"/>
                <a:ea typeface="Arial"/>
                <a:cs typeface="Arial"/>
                <a:sym typeface="Arial"/>
                <a:rtl val="0"/>
              </a:rPr>
              <a:t>Houghton Mifflin Harcourt, Jan 16, 2008 - Science - 416 pages</a:t>
            </a:r>
          </a:p>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dirty="0">
                <a:solidFill>
                  <a:srgbClr val="000000"/>
                </a:solidFill>
                <a:latin typeface="Arial"/>
                <a:ea typeface="Arial"/>
                <a:cs typeface="Arial"/>
                <a:sym typeface="Arial"/>
                <a:rtl val="0"/>
              </a:rPr>
              <a:t>2970 Reviews</a:t>
            </a:r>
          </a:p>
          <a:p>
            <a:pPr marL="0" marR="0" lvl="0" indent="0" algn="l" rtl="0">
              <a:lnSpc>
                <a:spcPct val="100000"/>
              </a:lnSpc>
              <a:spcBef>
                <a:spcPts val="0"/>
              </a:spcBef>
              <a:spcAft>
                <a:spcPts val="0"/>
              </a:spcAft>
              <a:buClr>
                <a:schemeClr val="dk1"/>
              </a:buClr>
              <a:buFont typeface="Arial"/>
              <a:buNone/>
            </a:pPr>
            <a:endParaRPr sz="1200" b="0" i="0" u="none" strike="noStrike" cap="none" baseline="0" dirty="0">
              <a:solidFill>
                <a:srgbClr val="000000"/>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dirty="0">
                <a:solidFill>
                  <a:srgbClr val="000000"/>
                </a:solidFill>
                <a:latin typeface="Arial"/>
                <a:ea typeface="Arial"/>
                <a:cs typeface="Arial"/>
                <a:sym typeface="Arial"/>
                <a:rtl val="0"/>
              </a:rPr>
              <a:t>A preeminent scientist—and the world’s most prominent atheist—asserts the irrationality</a:t>
            </a:r>
          </a:p>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dirty="0">
                <a:solidFill>
                  <a:srgbClr val="000000"/>
                </a:solidFill>
                <a:latin typeface="Arial"/>
                <a:ea typeface="Arial"/>
                <a:cs typeface="Arial"/>
                <a:sym typeface="Arial"/>
                <a:rtl val="0"/>
              </a:rPr>
              <a:t>of belief in God and the grievous harm religion has inflicted on society, from the Crusades to 9/11.</a:t>
            </a:r>
          </a:p>
          <a:p>
            <a:pPr marL="0" marR="0" lvl="0" indent="0" algn="l" rtl="0">
              <a:lnSpc>
                <a:spcPct val="100000"/>
              </a:lnSpc>
              <a:spcBef>
                <a:spcPts val="0"/>
              </a:spcBef>
              <a:spcAft>
                <a:spcPts val="0"/>
              </a:spcAft>
              <a:buClr>
                <a:schemeClr val="dk1"/>
              </a:buClr>
              <a:buFont typeface="Arial"/>
              <a:buNone/>
            </a:pPr>
            <a:endParaRPr sz="1200" b="0" i="0" u="none" strike="noStrike" cap="none" baseline="0" dirty="0">
              <a:solidFill>
                <a:srgbClr val="000000"/>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200" b="0" i="0" u="none" strike="noStrike" cap="none" baseline="0" dirty="0">
              <a:solidFill>
                <a:srgbClr val="000000"/>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dirty="0">
                <a:solidFill>
                  <a:srgbClr val="000000"/>
                </a:solidFill>
                <a:latin typeface="Arial"/>
                <a:ea typeface="Arial"/>
                <a:cs typeface="Arial"/>
                <a:sym typeface="Arial"/>
                <a:rtl val="0"/>
              </a:rPr>
              <a:t>With rigor and wit, Dawkins examines God in all his forms, from the sex-obsessed tyrant of the Old Testament to the more benign (but still illogical) Celestial Watchmaker favored by some Enlightenment thinkers. He eviscerates the major arguments for religion and demonstrates the supreme improbability of a supreme being. He shows how religion fuels war, foments bigotry, and abuses children, buttressing his points with historical and contemporary evidence. The God Delusion makes a compelling case that belief in God is not just wrong but potentially deadly. It also offers exhilarating insight into the advantages of atheism to the individual and society, not the least of which is a clearer, truer appreciation of the universe’s wonders than any faith could ever muster.</a:t>
            </a:r>
          </a:p>
          <a:p>
            <a:pPr marL="0" marR="0" lvl="0" indent="0" algn="l" rtl="0">
              <a:lnSpc>
                <a:spcPct val="100000"/>
              </a:lnSpc>
              <a:spcBef>
                <a:spcPts val="0"/>
              </a:spcBef>
              <a:spcAft>
                <a:spcPts val="0"/>
              </a:spcAft>
              <a:buClr>
                <a:schemeClr val="dk1"/>
              </a:buClr>
              <a:buFont typeface="Arial"/>
              <a:buNone/>
            </a:pPr>
            <a:endParaRPr sz="1200" b="0" i="0" u="none" strike="noStrike" cap="none" baseline="0" dirty="0">
              <a:solidFill>
                <a:srgbClr val="45818E"/>
              </a:solidFill>
              <a:latin typeface="Arial"/>
              <a:ea typeface="Arial"/>
              <a:cs typeface="Arial"/>
              <a:sym typeface="Arial"/>
              <a:rtl val="0"/>
            </a:endParaRPr>
          </a:p>
        </p:txBody>
      </p:sp>
      <p:pic>
        <p:nvPicPr>
          <p:cNvPr id="328" name="Shape 328"/>
          <p:cNvPicPr preferRelativeResize="0"/>
          <p:nvPr/>
        </p:nvPicPr>
        <p:blipFill rotWithShape="1">
          <a:blip r:embed="rId3">
            <a:alphaModFix/>
          </a:blip>
          <a:srcRect/>
          <a:stretch/>
        </p:blipFill>
        <p:spPr>
          <a:xfrm>
            <a:off x="7132775" y="1419000"/>
            <a:ext cx="1219199" cy="1904999"/>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7" name="Shape 197"/>
          <p:cNvSpPr txBox="1">
            <a:spLocks noGrp="1"/>
          </p:cNvSpPr>
          <p:nvPr>
            <p:ph type="body" idx="1"/>
          </p:nvPr>
        </p:nvSpPr>
        <p:spPr>
          <a:xfrm>
            <a:off x="464127" y="383907"/>
            <a:ext cx="8229600" cy="4759593"/>
          </a:xfrm>
          <a:prstGeom prst="rect">
            <a:avLst/>
          </a:prstGeom>
          <a:noFill/>
          <a:ln w="9525" cap="flat">
            <a:solidFill>
              <a:schemeClr val="lt1"/>
            </a:solidFill>
            <a:prstDash val="solid"/>
            <a:round/>
            <a:headEnd type="none" w="med" len="med"/>
            <a:tailEnd type="none" w="med" len="med"/>
          </a:ln>
        </p:spPr>
        <p:txBody>
          <a:bodyPr lIns="91425" tIns="91425" rIns="91425" bIns="91425" anchor="t" anchorCtr="0">
            <a:noAutofit/>
          </a:bodyPr>
          <a:lstStyle/>
          <a:p>
            <a:r>
              <a:rPr lang="en-US" sz="1600" dirty="0">
                <a:solidFill>
                  <a:schemeClr val="accent4">
                    <a:lumMod val="50000"/>
                  </a:schemeClr>
                </a:solidFill>
              </a:rPr>
              <a:t>Religions have helped fallen people gradually overcome their spiritual ignorance by stimulating their latent original mind to activity. They have been teaching people to focus their lives on the invisible, causal world of God. Since not everyone feels an immediate need for religion, only a few exceptional people attain spiritual knowledge rapidly. For the vast majority, spiritual growth remains a slow process. We see this from the fact that even today, with religions widespread throughout the world, people's spiritual level is often no better than that of people in ancient times.</a:t>
            </a:r>
          </a:p>
          <a:p>
            <a:endParaRPr lang="en-US" sz="1600" dirty="0">
              <a:solidFill>
                <a:schemeClr val="accent4">
                  <a:lumMod val="50000"/>
                </a:schemeClr>
              </a:solidFill>
            </a:endParaRPr>
          </a:p>
          <a:p>
            <a:r>
              <a:rPr lang="en-US" sz="1600" dirty="0">
                <a:solidFill>
                  <a:schemeClr val="accent4">
                    <a:lumMod val="50000"/>
                  </a:schemeClr>
                </a:solidFill>
              </a:rPr>
              <a:t>On the other hand, everyone is familiar with the findings of science, which have greatly enhanced our knowledge of the physical world. Since science deals with practical matters, everyone feels a strong need for it. Thus, the increase in humankind’s knowledge of the physical world has generally been widespread and rapid. Furthermore, while the objects of religious study are in the intangible, transcendent world of cause, scientific research examines tangible, material objects in the world of result. Hence, to this day religion and science remain theoretically irreconcilable.</a:t>
            </a:r>
            <a:r>
              <a:rPr lang="en-US" sz="1800" dirty="0">
                <a:solidFill>
                  <a:schemeClr val="accent4">
                    <a:lumMod val="50000"/>
                  </a:schemeClr>
                </a:solidFill>
              </a:rPr>
              <a:t> </a:t>
            </a:r>
          </a:p>
          <a:p>
            <a:endParaRPr lang="en-US" sz="1800" i="1" dirty="0">
              <a:solidFill>
                <a:schemeClr val="accent4">
                  <a:lumMod val="50000"/>
                </a:schemeClr>
              </a:solidFill>
            </a:endParaRPr>
          </a:p>
          <a:p>
            <a:pPr algn="r"/>
            <a:r>
              <a:rPr lang="en-US" sz="1000" b="1" i="1" dirty="0">
                <a:solidFill>
                  <a:schemeClr val="accent4">
                    <a:lumMod val="50000"/>
                  </a:schemeClr>
                </a:solidFill>
              </a:rPr>
              <a:t>7.2.2 The Mutual Relations between Religious History, Economic History and Political History</a:t>
            </a:r>
            <a:endParaRPr lang="en-US" sz="1000" b="1" dirty="0">
              <a:solidFill>
                <a:schemeClr val="accent4">
                  <a:lumMod val="50000"/>
                </a:schemeClr>
              </a:solidFill>
            </a:endParaRPr>
          </a:p>
          <a:p>
            <a:endParaRPr sz="1200" b="0" i="1" u="none" strike="noStrike" cap="none" baseline="0" dirty="0">
              <a:solidFill>
                <a:schemeClr val="accent4">
                  <a:lumMod val="50000"/>
                </a:schemeClr>
              </a:solidFill>
              <a:sym typeface="Arial"/>
            </a:endParaRPr>
          </a:p>
          <a:p>
            <a:pPr marL="0" marR="0" lvl="0" indent="0" algn="r" rtl="0">
              <a:lnSpc>
                <a:spcPct val="100000"/>
              </a:lnSpc>
              <a:spcBef>
                <a:spcPts val="0"/>
              </a:spcBef>
              <a:spcAft>
                <a:spcPts val="0"/>
              </a:spcAft>
              <a:buClr>
                <a:schemeClr val="dk1"/>
              </a:buClr>
              <a:buFont typeface="Arial"/>
              <a:buNone/>
            </a:pPr>
            <a:endParaRPr sz="1800" dirty="0">
              <a:solidFill>
                <a:schemeClr val="accent4">
                  <a:lumMod val="50000"/>
                </a:schemeClr>
              </a:solidFill>
            </a:endParaRP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chemeClr val="accent4">
                  <a:lumMod val="50000"/>
                </a:schemeClr>
              </a:solidFill>
              <a:sym typeface="Arial"/>
            </a:endParaRPr>
          </a:p>
        </p:txBody>
      </p:sp>
    </p:spTree>
    <p:extLst>
      <p:ext uri="{BB962C8B-B14F-4D97-AF65-F5344CB8AC3E}">
        <p14:creationId xmlns:p14="http://schemas.microsoft.com/office/powerpoint/2010/main" val="3573886551"/>
      </p:ext>
    </p:extLst>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title"/>
          </p:nvPr>
        </p:nvSpPr>
        <p:spPr>
          <a:xfrm>
            <a:off x="521700" y="180600"/>
            <a:ext cx="7210799" cy="874198"/>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600" b="1" i="0" u="none" strike="noStrike" cap="none" baseline="0">
                <a:solidFill>
                  <a:srgbClr val="45818E"/>
                </a:solidFill>
                <a:latin typeface="Arial"/>
                <a:ea typeface="Arial"/>
                <a:cs typeface="Arial"/>
                <a:sym typeface="Arial"/>
                <a:rtl val="0"/>
              </a:rPr>
              <a:t>‘The God Delusion’</a:t>
            </a:r>
          </a:p>
        </p:txBody>
      </p:sp>
      <p:sp>
        <p:nvSpPr>
          <p:cNvPr id="334" name="Shape 334"/>
          <p:cNvSpPr txBox="1">
            <a:spLocks noGrp="1"/>
          </p:cNvSpPr>
          <p:nvPr>
            <p:ph type="body" idx="1"/>
          </p:nvPr>
        </p:nvSpPr>
        <p:spPr>
          <a:xfrm>
            <a:off x="457200" y="1278516"/>
            <a:ext cx="8229600" cy="3630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1200" b="0" i="1" u="none" strike="noStrike" cap="none" baseline="0" dirty="0">
                <a:solidFill>
                  <a:srgbClr val="000000"/>
                </a:solidFill>
                <a:latin typeface="Arial"/>
                <a:ea typeface="Arial"/>
                <a:cs typeface="Arial"/>
                <a:sym typeface="Arial"/>
                <a:rtl val="0"/>
              </a:rPr>
              <a:t>From The God Delusion …</a:t>
            </a:r>
          </a:p>
          <a:p>
            <a:pPr marL="0" marR="0" lvl="0" indent="0" algn="l" rtl="0">
              <a:lnSpc>
                <a:spcPct val="100000"/>
              </a:lnSpc>
              <a:spcBef>
                <a:spcPts val="0"/>
              </a:spcBef>
              <a:spcAft>
                <a:spcPts val="0"/>
              </a:spcAft>
              <a:buClr>
                <a:schemeClr val="dk1"/>
              </a:buClr>
              <a:buFont typeface="Arial"/>
              <a:buNone/>
            </a:pPr>
            <a:endParaRPr sz="1200" b="0" i="0" u="none" strike="noStrike" cap="none" baseline="0" dirty="0">
              <a:solidFill>
                <a:srgbClr val="000000"/>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dirty="0">
                <a:solidFill>
                  <a:srgbClr val="000000"/>
                </a:solidFill>
                <a:latin typeface="Arial"/>
                <a:ea typeface="Arial"/>
                <a:cs typeface="Arial"/>
                <a:sym typeface="Arial"/>
                <a:rtl val="0"/>
              </a:rPr>
              <a:t>“Any creative intelligence, of sufficient complexity to design anything, comes into existence only</a:t>
            </a:r>
          </a:p>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dirty="0">
                <a:solidFill>
                  <a:srgbClr val="000000"/>
                </a:solidFill>
                <a:latin typeface="Arial"/>
                <a:ea typeface="Arial"/>
                <a:cs typeface="Arial"/>
                <a:sym typeface="Arial"/>
                <a:rtl val="0"/>
              </a:rPr>
              <a:t>at the end of an extended process of gradual evolution.” </a:t>
            </a:r>
          </a:p>
          <a:p>
            <a:pPr marL="0" marR="0" lvl="0" indent="0" algn="l" rtl="0">
              <a:lnSpc>
                <a:spcPct val="100000"/>
              </a:lnSpc>
              <a:spcBef>
                <a:spcPts val="0"/>
              </a:spcBef>
              <a:spcAft>
                <a:spcPts val="0"/>
              </a:spcAft>
              <a:buClr>
                <a:schemeClr val="dk1"/>
              </a:buClr>
              <a:buFont typeface="Arial"/>
              <a:buNone/>
            </a:pPr>
            <a:endParaRPr sz="1200" b="0" i="0" u="none" strike="noStrike" cap="none" baseline="0" dirty="0">
              <a:solidFill>
                <a:srgbClr val="000000"/>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dirty="0">
                <a:solidFill>
                  <a:srgbClr val="000000"/>
                </a:solidFill>
                <a:latin typeface="Arial"/>
                <a:ea typeface="Arial"/>
                <a:cs typeface="Arial"/>
                <a:sym typeface="Arial"/>
                <a:rtl val="0"/>
              </a:rPr>
              <a:t>“Creative intelligences, being evolved, necessarily arrive late in the universe; therefore cannot be</a:t>
            </a:r>
          </a:p>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dirty="0">
                <a:solidFill>
                  <a:srgbClr val="000000"/>
                </a:solidFill>
                <a:latin typeface="Arial"/>
                <a:ea typeface="Arial"/>
                <a:cs typeface="Arial"/>
                <a:sym typeface="Arial"/>
                <a:rtl val="0"/>
              </a:rPr>
              <a:t> responsible for designing it. God in the sense defined is a delusion ... a pernicious delusion.” p31</a:t>
            </a:r>
          </a:p>
          <a:p>
            <a:pPr marL="0" marR="0" lvl="0" indent="0" algn="l" rtl="0">
              <a:lnSpc>
                <a:spcPct val="100000"/>
              </a:lnSpc>
              <a:spcBef>
                <a:spcPts val="0"/>
              </a:spcBef>
              <a:spcAft>
                <a:spcPts val="0"/>
              </a:spcAft>
              <a:buClr>
                <a:schemeClr val="dk1"/>
              </a:buClr>
              <a:buFont typeface="Arial"/>
              <a:buNone/>
            </a:pPr>
            <a:endParaRPr sz="1200" dirty="0"/>
          </a:p>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dirty="0">
                <a:solidFill>
                  <a:srgbClr val="000000"/>
                </a:solidFill>
                <a:latin typeface="Arial"/>
                <a:ea typeface="Arial"/>
                <a:cs typeface="Arial"/>
                <a:sym typeface="Arial"/>
                <a:rtl val="0"/>
              </a:rPr>
              <a:t>“I am attacking God, all gods, anything and everything supernatural.” p34</a:t>
            </a:r>
          </a:p>
          <a:p>
            <a:pPr marL="0" marR="0" lvl="0" indent="0" algn="l" rtl="0">
              <a:lnSpc>
                <a:spcPct val="100000"/>
              </a:lnSpc>
              <a:spcBef>
                <a:spcPts val="0"/>
              </a:spcBef>
              <a:spcAft>
                <a:spcPts val="0"/>
              </a:spcAft>
              <a:buClr>
                <a:schemeClr val="dk1"/>
              </a:buClr>
              <a:buFont typeface="Arial"/>
              <a:buNone/>
            </a:pPr>
            <a:endParaRPr sz="1200" b="0" i="0" u="none" strike="noStrike" cap="none" baseline="0" dirty="0">
              <a:solidFill>
                <a:srgbClr val="000000"/>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dirty="0">
                <a:solidFill>
                  <a:srgbClr val="000000"/>
                </a:solidFill>
                <a:latin typeface="Arial"/>
                <a:ea typeface="Arial"/>
                <a:cs typeface="Arial"/>
                <a:sym typeface="Arial"/>
                <a:rtl val="0"/>
              </a:rPr>
              <a:t>“According to prominent evolutionist Stephen J Gould, ‘we neither affirm nor deny [God]; science</a:t>
            </a:r>
          </a:p>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dirty="0">
                <a:solidFill>
                  <a:srgbClr val="000000"/>
                </a:solidFill>
                <a:latin typeface="Arial"/>
                <a:ea typeface="Arial"/>
                <a:cs typeface="Arial"/>
                <a:sym typeface="Arial"/>
                <a:rtl val="0"/>
              </a:rPr>
              <a:t>simply cannot (by its legitimate methods) adjudicate the issue of God’s superintendence of nature.’” p55</a:t>
            </a:r>
          </a:p>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dirty="0">
                <a:solidFill>
                  <a:srgbClr val="000000"/>
                </a:solidFill>
                <a:latin typeface="Arial"/>
                <a:ea typeface="Arial"/>
                <a:cs typeface="Arial"/>
                <a:sym typeface="Arial"/>
                <a:rtl val="0"/>
              </a:rPr>
              <a:t>“If they [answers] lie beyond science, they most certainly lie beyond the province of theologians as well.” p56</a:t>
            </a:r>
          </a:p>
          <a:p>
            <a:pPr marL="0" marR="0" lvl="0" indent="0" algn="l" rtl="0">
              <a:lnSpc>
                <a:spcPct val="100000"/>
              </a:lnSpc>
              <a:spcBef>
                <a:spcPts val="0"/>
              </a:spcBef>
              <a:spcAft>
                <a:spcPts val="0"/>
              </a:spcAft>
              <a:buClr>
                <a:schemeClr val="dk1"/>
              </a:buClr>
              <a:buFont typeface="Arial"/>
              <a:buNone/>
            </a:pPr>
            <a:endParaRPr sz="1200" b="0" i="0" u="none" strike="noStrike" cap="none" baseline="0" dirty="0">
              <a:solidFill>
                <a:srgbClr val="000000"/>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dirty="0">
                <a:solidFill>
                  <a:srgbClr val="000000"/>
                </a:solidFill>
                <a:latin typeface="Arial"/>
                <a:ea typeface="Arial"/>
                <a:cs typeface="Arial"/>
                <a:sym typeface="Arial"/>
                <a:rtl val="0"/>
              </a:rPr>
              <a:t>“Evolutionary biology disproves the idea of a creator God.” p67</a:t>
            </a:r>
          </a:p>
          <a:p>
            <a:pPr marL="0" marR="0" lvl="0" indent="0" algn="l" rtl="0">
              <a:lnSpc>
                <a:spcPct val="100000"/>
              </a:lnSpc>
              <a:spcBef>
                <a:spcPts val="0"/>
              </a:spcBef>
              <a:spcAft>
                <a:spcPts val="0"/>
              </a:spcAft>
              <a:buClr>
                <a:schemeClr val="dk1"/>
              </a:buClr>
              <a:buFont typeface="Arial"/>
              <a:buNone/>
            </a:pPr>
            <a:endParaRPr lang="en-US" sz="1200" b="0" i="0" u="none" strike="noStrike" cap="none" baseline="0" dirty="0">
              <a:solidFill>
                <a:srgbClr val="45818E"/>
              </a:solidFill>
              <a:latin typeface="Arial"/>
              <a:ea typeface="Arial"/>
              <a:cs typeface="Arial"/>
              <a:sym typeface="Arial"/>
              <a:rtl val="0"/>
            </a:endParaRPr>
          </a:p>
          <a:p>
            <a:pPr lvl="0">
              <a:buSzPct val="25000"/>
            </a:pPr>
            <a:r>
              <a:rPr lang="en" sz="1200" dirty="0">
                <a:solidFill>
                  <a:schemeClr val="dk1"/>
                </a:solidFill>
              </a:rPr>
              <a:t>[At the same time, we are told by Richard Dawkins,</a:t>
            </a:r>
            <a:r>
              <a:rPr lang="en" sz="1200" i="1" dirty="0">
                <a:solidFill>
                  <a:schemeClr val="dk1"/>
                </a:solidFill>
              </a:rPr>
              <a:t> </a:t>
            </a:r>
            <a:r>
              <a:rPr lang="en" sz="1200" dirty="0">
                <a:solidFill>
                  <a:schemeClr val="dk1"/>
                </a:solidFill>
              </a:rPr>
              <a:t>"The general lesson we should learn is never</a:t>
            </a:r>
          </a:p>
          <a:p>
            <a:pPr lvl="0">
              <a:buSzPct val="25000"/>
            </a:pPr>
            <a:r>
              <a:rPr lang="en" sz="1200" dirty="0">
                <a:solidFill>
                  <a:schemeClr val="dk1"/>
                </a:solidFill>
              </a:rPr>
              <a:t>to use human judgment in assessing such matters." </a:t>
            </a:r>
            <a:r>
              <a:rPr lang="en" sz="1200" i="1" dirty="0">
                <a:solidFill>
                  <a:schemeClr val="dk1"/>
                </a:solidFill>
              </a:rPr>
              <a:t>(River Out of Eden</a:t>
            </a:r>
            <a:r>
              <a:rPr lang="en" sz="1200" dirty="0">
                <a:solidFill>
                  <a:schemeClr val="dk1"/>
                </a:solidFill>
              </a:rPr>
              <a:t>, BasicBooks, 1995. p 70).]</a:t>
            </a:r>
          </a:p>
          <a:p>
            <a:pPr marL="0" marR="0" lvl="0" indent="0" algn="l" rtl="0">
              <a:lnSpc>
                <a:spcPct val="100000"/>
              </a:lnSpc>
              <a:spcBef>
                <a:spcPts val="0"/>
              </a:spcBef>
              <a:spcAft>
                <a:spcPts val="0"/>
              </a:spcAft>
              <a:buClr>
                <a:schemeClr val="dk1"/>
              </a:buClr>
              <a:buFont typeface="Arial"/>
              <a:buNone/>
            </a:pPr>
            <a:endParaRPr sz="12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dirty="0">
                <a:solidFill>
                  <a:srgbClr val="45818E"/>
                </a:solidFill>
                <a:latin typeface="Arial"/>
                <a:ea typeface="Arial"/>
                <a:cs typeface="Arial"/>
                <a:sym typeface="Arial"/>
                <a:rtl val="0"/>
              </a:rPr>
              <a:t> </a:t>
            </a:r>
          </a:p>
          <a:p>
            <a:pPr marL="0" marR="0" lvl="0" indent="0" algn="l" rtl="0">
              <a:lnSpc>
                <a:spcPct val="100000"/>
              </a:lnSpc>
              <a:spcBef>
                <a:spcPts val="0"/>
              </a:spcBef>
              <a:spcAft>
                <a:spcPts val="0"/>
              </a:spcAft>
              <a:buClr>
                <a:schemeClr val="dk1"/>
              </a:buClr>
              <a:buFont typeface="Arial"/>
              <a:buNone/>
            </a:pPr>
            <a:endParaRPr sz="12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2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2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200" b="0" i="0" u="none" strike="noStrike" cap="none" baseline="0" dirty="0">
              <a:solidFill>
                <a:srgbClr val="45818E"/>
              </a:solidFill>
              <a:latin typeface="Arial"/>
              <a:ea typeface="Arial"/>
              <a:cs typeface="Arial"/>
              <a:sym typeface="Arial"/>
              <a:rtl val="0"/>
            </a:endParaRPr>
          </a:p>
        </p:txBody>
      </p:sp>
      <p:pic>
        <p:nvPicPr>
          <p:cNvPr id="335" name="Shape 335"/>
          <p:cNvPicPr preferRelativeResize="0"/>
          <p:nvPr/>
        </p:nvPicPr>
        <p:blipFill rotWithShape="1">
          <a:blip r:embed="rId3">
            <a:alphaModFix/>
          </a:blip>
          <a:srcRect/>
          <a:stretch/>
        </p:blipFill>
        <p:spPr>
          <a:xfrm>
            <a:off x="7132775" y="1419000"/>
            <a:ext cx="1219199" cy="1904999"/>
          </a:xfrm>
          <a:prstGeom prst="rect">
            <a:avLst/>
          </a:prstGeom>
          <a:noFill/>
          <a:ln>
            <a:noFill/>
          </a:ln>
        </p:spPr>
      </p:pic>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title"/>
          </p:nvPr>
        </p:nvSpPr>
        <p:spPr>
          <a:xfrm>
            <a:off x="521700" y="180600"/>
            <a:ext cx="7210799" cy="874198"/>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600" b="1" i="0" u="none" strike="noStrike" cap="none" baseline="0">
                <a:solidFill>
                  <a:srgbClr val="45818E"/>
                </a:solidFill>
                <a:latin typeface="Arial"/>
                <a:ea typeface="Arial"/>
                <a:cs typeface="Arial"/>
                <a:sym typeface="Arial"/>
                <a:rtl val="0"/>
              </a:rPr>
              <a:t>‘The God Delusion’</a:t>
            </a:r>
          </a:p>
        </p:txBody>
      </p:sp>
      <p:sp>
        <p:nvSpPr>
          <p:cNvPr id="341" name="Shape 341"/>
          <p:cNvSpPr txBox="1">
            <a:spLocks noGrp="1"/>
          </p:cNvSpPr>
          <p:nvPr>
            <p:ph type="body" idx="1"/>
          </p:nvPr>
        </p:nvSpPr>
        <p:spPr>
          <a:xfrm>
            <a:off x="457200" y="1278516"/>
            <a:ext cx="8229600" cy="4247285"/>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sz="12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dirty="0">
                <a:solidFill>
                  <a:srgbClr val="000000"/>
                </a:solidFill>
                <a:latin typeface="Arial"/>
                <a:ea typeface="Arial"/>
                <a:cs typeface="Arial"/>
                <a:sym typeface="Arial"/>
                <a:rtl val="0"/>
              </a:rPr>
              <a:t>On page 14, he defines his atheism: “Human thoughts and emotions </a:t>
            </a:r>
            <a:r>
              <a:rPr lang="en" sz="1200" b="0" i="1" u="none" strike="noStrike" cap="none" baseline="0" dirty="0">
                <a:solidFill>
                  <a:srgbClr val="000000"/>
                </a:solidFill>
                <a:latin typeface="Arial"/>
                <a:ea typeface="Arial"/>
                <a:cs typeface="Arial"/>
                <a:sym typeface="Arial"/>
                <a:rtl val="0"/>
              </a:rPr>
              <a:t>emerge</a:t>
            </a:r>
          </a:p>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dirty="0">
                <a:solidFill>
                  <a:srgbClr val="000000"/>
                </a:solidFill>
                <a:latin typeface="Arial"/>
                <a:ea typeface="Arial"/>
                <a:cs typeface="Arial"/>
                <a:sym typeface="Arial"/>
                <a:rtl val="0"/>
              </a:rPr>
              <a:t>from exceedingly complex interconnections of physical entities within the brain.</a:t>
            </a:r>
          </a:p>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dirty="0">
                <a:solidFill>
                  <a:srgbClr val="000000"/>
                </a:solidFill>
                <a:latin typeface="Arial"/>
                <a:ea typeface="Arial"/>
                <a:cs typeface="Arial"/>
                <a:sym typeface="Arial"/>
                <a:rtl val="0"/>
              </a:rPr>
              <a:t>An atheist in the sense of philosophical naturalist is someone who believes</a:t>
            </a:r>
          </a:p>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dirty="0">
                <a:solidFill>
                  <a:srgbClr val="000000"/>
                </a:solidFill>
                <a:latin typeface="Arial"/>
                <a:ea typeface="Arial"/>
                <a:cs typeface="Arial"/>
                <a:sym typeface="Arial"/>
                <a:rtl val="0"/>
              </a:rPr>
              <a:t>there is nothing beyond the natural, physical world, no supernatural creative</a:t>
            </a:r>
          </a:p>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dirty="0">
                <a:solidFill>
                  <a:srgbClr val="000000"/>
                </a:solidFill>
                <a:latin typeface="Arial"/>
                <a:ea typeface="Arial"/>
                <a:cs typeface="Arial"/>
                <a:sym typeface="Arial"/>
                <a:rtl val="0"/>
              </a:rPr>
              <a:t>intelligence lurking behind the observable universe, no soul that outlasts</a:t>
            </a:r>
          </a:p>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dirty="0">
                <a:solidFill>
                  <a:srgbClr val="000000"/>
                </a:solidFill>
                <a:latin typeface="Arial"/>
                <a:ea typeface="Arial"/>
                <a:cs typeface="Arial"/>
                <a:sym typeface="Arial"/>
                <a:rtl val="0"/>
              </a:rPr>
              <a:t>the body and no miracles – except in the sense of natural phenomena</a:t>
            </a:r>
          </a:p>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dirty="0">
                <a:solidFill>
                  <a:srgbClr val="000000"/>
                </a:solidFill>
                <a:latin typeface="Arial"/>
                <a:ea typeface="Arial"/>
                <a:cs typeface="Arial"/>
                <a:sym typeface="Arial"/>
                <a:rtl val="0"/>
              </a:rPr>
              <a:t>that we don’t yet understand.” [ital. Dawkins</a:t>
            </a:r>
            <a:r>
              <a:rPr lang="en" sz="1200" dirty="0">
                <a:rtl val="0"/>
              </a:rPr>
              <a:t>’</a:t>
            </a:r>
            <a:r>
              <a:rPr lang="en" sz="1200" b="0" i="0" u="none" strike="noStrike" cap="none" baseline="0" dirty="0">
                <a:solidFill>
                  <a:srgbClr val="000000"/>
                </a:solidFill>
                <a:latin typeface="Arial"/>
                <a:ea typeface="Arial"/>
                <a:cs typeface="Arial"/>
                <a:sym typeface="Arial"/>
                <a:rtl val="0"/>
              </a:rPr>
              <a:t>]</a:t>
            </a:r>
          </a:p>
          <a:p>
            <a:pPr marL="0" marR="0" lvl="0" indent="0" algn="l" rtl="0">
              <a:lnSpc>
                <a:spcPct val="100000"/>
              </a:lnSpc>
              <a:spcBef>
                <a:spcPts val="0"/>
              </a:spcBef>
              <a:spcAft>
                <a:spcPts val="0"/>
              </a:spcAft>
              <a:buClr>
                <a:schemeClr val="dk1"/>
              </a:buClr>
              <a:buFont typeface="Arial"/>
              <a:buNone/>
            </a:pPr>
            <a:endParaRPr sz="1200" dirty="0">
              <a:rtl val="0"/>
            </a:endParaRPr>
          </a:p>
          <a:p>
            <a:pPr marL="0" marR="0" lvl="0" indent="0" algn="l" rtl="0">
              <a:lnSpc>
                <a:spcPct val="100000"/>
              </a:lnSpc>
              <a:spcBef>
                <a:spcPts val="0"/>
              </a:spcBef>
              <a:spcAft>
                <a:spcPts val="0"/>
              </a:spcAft>
              <a:buClr>
                <a:schemeClr val="dk1"/>
              </a:buClr>
              <a:buFont typeface="Arial"/>
              <a:buNone/>
            </a:pPr>
            <a:endParaRPr sz="1200" b="0" i="0" u="none" strike="noStrike" cap="none" baseline="0" dirty="0">
              <a:solidFill>
                <a:srgbClr val="000000"/>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dirty="0">
                <a:solidFill>
                  <a:srgbClr val="000000"/>
                </a:solidFill>
                <a:latin typeface="Arial"/>
                <a:ea typeface="Arial"/>
                <a:cs typeface="Arial"/>
                <a:sym typeface="Arial"/>
                <a:rtl val="0"/>
              </a:rPr>
              <a:t>Julian Baggini explains in </a:t>
            </a:r>
            <a:r>
              <a:rPr lang="en" sz="1200" b="0" i="1" u="none" strike="noStrike" cap="none" baseline="0" dirty="0">
                <a:solidFill>
                  <a:srgbClr val="000000"/>
                </a:solidFill>
                <a:latin typeface="Arial"/>
                <a:ea typeface="Arial"/>
                <a:cs typeface="Arial"/>
                <a:sym typeface="Arial"/>
                <a:rtl val="0"/>
              </a:rPr>
              <a:t>Atheism:</a:t>
            </a:r>
            <a:r>
              <a:rPr lang="en" sz="1200" b="0" i="0" u="none" strike="noStrike" cap="none" baseline="0" dirty="0">
                <a:solidFill>
                  <a:srgbClr val="000000"/>
                </a:solidFill>
                <a:latin typeface="Arial"/>
                <a:ea typeface="Arial"/>
                <a:cs typeface="Arial"/>
                <a:sym typeface="Arial"/>
                <a:rtl val="0"/>
              </a:rPr>
              <a:t> </a:t>
            </a:r>
            <a:r>
              <a:rPr lang="en" sz="1200" b="0" i="1" u="none" strike="noStrike" cap="none" baseline="0" dirty="0">
                <a:solidFill>
                  <a:srgbClr val="000000"/>
                </a:solidFill>
                <a:latin typeface="Arial"/>
                <a:ea typeface="Arial"/>
                <a:cs typeface="Arial"/>
                <a:sym typeface="Arial"/>
                <a:rtl val="0"/>
              </a:rPr>
              <a:t>A Very Short Introduction,</a:t>
            </a:r>
            <a:r>
              <a:rPr lang="en" sz="1200" b="0" i="0" u="none" strike="noStrike" cap="none" baseline="0" dirty="0">
                <a:solidFill>
                  <a:srgbClr val="000000"/>
                </a:solidFill>
                <a:latin typeface="Arial"/>
                <a:ea typeface="Arial"/>
                <a:cs typeface="Arial"/>
                <a:sym typeface="Arial"/>
                <a:rtl val="0"/>
              </a:rPr>
              <a:t> </a:t>
            </a:r>
            <a:r>
              <a:rPr lang="en" sz="1200" dirty="0"/>
              <a:t>a </a:t>
            </a:r>
            <a:r>
              <a:rPr lang="en" sz="1200" b="0" i="0" u="none" strike="noStrike" cap="none" baseline="0" dirty="0">
                <a:solidFill>
                  <a:srgbClr val="000000"/>
                </a:solidFill>
                <a:latin typeface="Arial"/>
                <a:ea typeface="Arial"/>
                <a:cs typeface="Arial"/>
                <a:sym typeface="Arial"/>
                <a:rtl val="0"/>
              </a:rPr>
              <a:t>naturalist atheist</a:t>
            </a:r>
          </a:p>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dirty="0">
                <a:solidFill>
                  <a:srgbClr val="000000"/>
                </a:solidFill>
                <a:latin typeface="Arial"/>
                <a:ea typeface="Arial"/>
                <a:cs typeface="Arial"/>
                <a:sym typeface="Arial"/>
                <a:rtl val="0"/>
              </a:rPr>
              <a:t>is someone who believes that there exists “only one kind of stuff in the universe,</a:t>
            </a:r>
          </a:p>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dirty="0">
                <a:solidFill>
                  <a:srgbClr val="000000"/>
                </a:solidFill>
                <a:latin typeface="Arial"/>
                <a:ea typeface="Arial"/>
                <a:cs typeface="Arial"/>
                <a:sym typeface="Arial"/>
                <a:rtl val="0"/>
              </a:rPr>
              <a:t>and it is physical, out of this stuff comes minds, beauty, emotions, moral values</a:t>
            </a:r>
          </a:p>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dirty="0">
                <a:solidFill>
                  <a:srgbClr val="000000"/>
                </a:solidFill>
                <a:latin typeface="Arial"/>
                <a:ea typeface="Arial"/>
                <a:cs typeface="Arial"/>
                <a:sym typeface="Arial"/>
                <a:rtl val="0"/>
              </a:rPr>
              <a:t>that gives richness to human life.”</a:t>
            </a:r>
          </a:p>
          <a:p>
            <a:pPr marL="0" marR="0" lvl="0" indent="0" algn="l" rtl="0">
              <a:lnSpc>
                <a:spcPct val="100000"/>
              </a:lnSpc>
              <a:spcBef>
                <a:spcPts val="0"/>
              </a:spcBef>
              <a:spcAft>
                <a:spcPts val="0"/>
              </a:spcAft>
              <a:buClr>
                <a:schemeClr val="dk1"/>
              </a:buClr>
              <a:buFont typeface="Arial"/>
              <a:buNone/>
            </a:pPr>
            <a:endParaRPr sz="1200" dirty="0">
              <a:solidFill>
                <a:srgbClr val="45818E"/>
              </a:solidFill>
              <a:rtl val="0"/>
            </a:endParaRPr>
          </a:p>
          <a:p>
            <a:pPr marL="0" marR="0" lvl="0" indent="0" algn="l" rtl="0">
              <a:lnSpc>
                <a:spcPct val="100000"/>
              </a:lnSpc>
              <a:spcBef>
                <a:spcPts val="0"/>
              </a:spcBef>
              <a:spcAft>
                <a:spcPts val="0"/>
              </a:spcAft>
              <a:buClr>
                <a:schemeClr val="dk1"/>
              </a:buClr>
              <a:buFont typeface="Arial"/>
              <a:buNone/>
            </a:pPr>
            <a:endParaRPr sz="1200" dirty="0">
              <a:solidFill>
                <a:srgbClr val="45818E"/>
              </a:solidFill>
            </a:endParaRPr>
          </a:p>
          <a:p>
            <a:pPr marL="0" marR="0" lvl="0" indent="0" algn="l" rtl="0">
              <a:lnSpc>
                <a:spcPct val="100000"/>
              </a:lnSpc>
              <a:spcBef>
                <a:spcPts val="0"/>
              </a:spcBef>
              <a:spcAft>
                <a:spcPts val="0"/>
              </a:spcAft>
              <a:buClr>
                <a:schemeClr val="dk1"/>
              </a:buClr>
              <a:buFont typeface="Arial"/>
              <a:buNone/>
            </a:pPr>
            <a:endParaRPr sz="12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2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2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2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dirty="0">
                <a:solidFill>
                  <a:srgbClr val="45818E"/>
                </a:solidFill>
                <a:latin typeface="Arial"/>
                <a:ea typeface="Arial"/>
                <a:cs typeface="Arial"/>
                <a:sym typeface="Arial"/>
                <a:rtl val="0"/>
              </a:rPr>
              <a:t> </a:t>
            </a:r>
          </a:p>
          <a:p>
            <a:pPr marL="0" marR="0" lvl="0" indent="0" algn="l" rtl="0">
              <a:lnSpc>
                <a:spcPct val="100000"/>
              </a:lnSpc>
              <a:spcBef>
                <a:spcPts val="0"/>
              </a:spcBef>
              <a:spcAft>
                <a:spcPts val="0"/>
              </a:spcAft>
              <a:buClr>
                <a:schemeClr val="dk1"/>
              </a:buClr>
              <a:buFont typeface="Arial"/>
              <a:buNone/>
            </a:pPr>
            <a:endParaRPr sz="12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2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2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200" b="0" i="0" u="none" strike="noStrike" cap="none" baseline="0" dirty="0">
              <a:solidFill>
                <a:srgbClr val="45818E"/>
              </a:solidFill>
              <a:latin typeface="Arial"/>
              <a:ea typeface="Arial"/>
              <a:cs typeface="Arial"/>
              <a:sym typeface="Arial"/>
              <a:rtl val="0"/>
            </a:endParaRPr>
          </a:p>
        </p:txBody>
      </p:sp>
      <p:pic>
        <p:nvPicPr>
          <p:cNvPr id="342" name="Shape 342"/>
          <p:cNvPicPr preferRelativeResize="0"/>
          <p:nvPr/>
        </p:nvPicPr>
        <p:blipFill rotWithShape="1">
          <a:blip r:embed="rId3">
            <a:alphaModFix/>
          </a:blip>
          <a:srcRect/>
          <a:stretch/>
        </p:blipFill>
        <p:spPr>
          <a:xfrm>
            <a:off x="7122899" y="1444532"/>
            <a:ext cx="1219199" cy="1904999"/>
          </a:xfrm>
          <a:prstGeom prst="rect">
            <a:avLst/>
          </a:prstGeom>
          <a:noFill/>
          <a:ln>
            <a:noFill/>
          </a:ln>
        </p:spPr>
      </p:pic>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txBox="1">
            <a:spLocks noGrp="1"/>
          </p:cNvSpPr>
          <p:nvPr>
            <p:ph type="title"/>
          </p:nvPr>
        </p:nvSpPr>
        <p:spPr>
          <a:xfrm>
            <a:off x="457200" y="376465"/>
            <a:ext cx="7315499" cy="738633"/>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lt1"/>
              </a:buClr>
              <a:buSzPct val="25000"/>
              <a:buFont typeface="Arial"/>
              <a:buNone/>
            </a:pPr>
            <a:r>
              <a:rPr lang="en" sz="3600" b="0" i="0" u="none" strike="noStrike" cap="none" baseline="0">
                <a:solidFill>
                  <a:schemeClr val="lt1"/>
                </a:solidFill>
                <a:latin typeface="Arial"/>
                <a:ea typeface="Arial"/>
                <a:cs typeface="Arial"/>
                <a:sym typeface="Arial"/>
                <a:rtl val="0"/>
              </a:rPr>
              <a:t>Darwin’s Autobiography</a:t>
            </a:r>
          </a:p>
        </p:txBody>
      </p:sp>
      <p:sp>
        <p:nvSpPr>
          <p:cNvPr id="348" name="Shape 348"/>
          <p:cNvSpPr txBox="1">
            <a:spLocks noGrp="1"/>
          </p:cNvSpPr>
          <p:nvPr>
            <p:ph type="body" idx="1"/>
          </p:nvPr>
        </p:nvSpPr>
        <p:spPr>
          <a:xfrm>
            <a:off x="361812" y="1278516"/>
            <a:ext cx="8324986" cy="156962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2"/>
              </a:buClr>
              <a:buFont typeface="Arial"/>
              <a:buNone/>
            </a:pPr>
            <a:endParaRPr sz="1800" b="0" i="0" u="none" strike="noStrike" cap="none" baseline="0" dirty="0">
              <a:solidFill>
                <a:schemeClr val="dk2"/>
              </a:solidFill>
              <a:latin typeface="Arial"/>
              <a:ea typeface="Arial"/>
              <a:cs typeface="Arial"/>
              <a:sym typeface="Arial"/>
              <a:rtl val="0"/>
            </a:endParaRPr>
          </a:p>
          <a:p>
            <a:pPr marL="0" marR="0" lvl="0" indent="0" algn="l" rtl="0">
              <a:lnSpc>
                <a:spcPct val="100000"/>
              </a:lnSpc>
              <a:spcBef>
                <a:spcPts val="0"/>
              </a:spcBef>
              <a:spcAft>
                <a:spcPts val="0"/>
              </a:spcAft>
              <a:buClr>
                <a:schemeClr val="dk2"/>
              </a:buClr>
              <a:buSzPct val="25000"/>
              <a:buFont typeface="Arial"/>
              <a:buNone/>
            </a:pPr>
            <a:r>
              <a:rPr lang="en" sz="2400" b="0" i="0" u="none" strike="noStrike" cap="none" baseline="0">
                <a:solidFill>
                  <a:srgbClr val="000000"/>
                </a:solidFill>
                <a:latin typeface="Arial"/>
                <a:ea typeface="Arial"/>
                <a:cs typeface="Arial"/>
                <a:sym typeface="Arial"/>
                <a:rtl val="0"/>
              </a:rPr>
              <a:t>From the pages of the </a:t>
            </a:r>
          </a:p>
          <a:p>
            <a:pPr marL="0" marR="0" lvl="0" indent="0" algn="l" rtl="0">
              <a:lnSpc>
                <a:spcPct val="100000"/>
              </a:lnSpc>
              <a:spcBef>
                <a:spcPts val="0"/>
              </a:spcBef>
              <a:spcAft>
                <a:spcPts val="0"/>
              </a:spcAft>
              <a:buClr>
                <a:schemeClr val="dk2"/>
              </a:buClr>
              <a:buSzPct val="25000"/>
              <a:buFont typeface="Arial"/>
              <a:buNone/>
            </a:pPr>
            <a:r>
              <a:rPr lang="en" sz="2400" b="0" i="1" u="none" strike="noStrike" cap="none" baseline="0">
                <a:solidFill>
                  <a:srgbClr val="000000"/>
                </a:solidFill>
                <a:latin typeface="Arial"/>
                <a:ea typeface="Arial"/>
                <a:cs typeface="Arial"/>
                <a:sym typeface="Arial"/>
                <a:rtl val="0"/>
              </a:rPr>
              <a:t>Autobiography of Charles Darwin</a:t>
            </a:r>
          </a:p>
          <a:p>
            <a:pPr marL="0" marR="0" lvl="0" indent="0" algn="l" rtl="0">
              <a:lnSpc>
                <a:spcPct val="100000"/>
              </a:lnSpc>
              <a:spcBef>
                <a:spcPts val="0"/>
              </a:spcBef>
              <a:spcAft>
                <a:spcPts val="0"/>
              </a:spcAft>
              <a:buClr>
                <a:schemeClr val="dk2"/>
              </a:buClr>
              <a:buSzPct val="25000"/>
              <a:buFont typeface="Arial"/>
              <a:buNone/>
            </a:pPr>
            <a:r>
              <a:rPr lang="en" sz="2400" b="0" i="0" u="none" strike="noStrike" cap="none" baseline="0">
                <a:solidFill>
                  <a:srgbClr val="000000"/>
                </a:solidFill>
                <a:latin typeface="Arial"/>
                <a:ea typeface="Arial"/>
                <a:cs typeface="Arial"/>
                <a:sym typeface="Arial"/>
                <a:rtl val="0"/>
              </a:rPr>
              <a:t>Published in 1887</a:t>
            </a:r>
          </a:p>
        </p:txBody>
      </p:sp>
      <p:pic>
        <p:nvPicPr>
          <p:cNvPr id="349" name="Shape 349"/>
          <p:cNvPicPr preferRelativeResize="0"/>
          <p:nvPr/>
        </p:nvPicPr>
        <p:blipFill rotWithShape="1">
          <a:blip r:embed="rId3">
            <a:alphaModFix/>
          </a:blip>
          <a:srcRect/>
          <a:stretch/>
        </p:blipFill>
        <p:spPr>
          <a:xfrm>
            <a:off x="4994314" y="1708383"/>
            <a:ext cx="2994248" cy="2994248"/>
          </a:xfrm>
          <a:prstGeom prst="rect">
            <a:avLst/>
          </a:prstGeom>
          <a:noFill/>
          <a:ln>
            <a:noFill/>
          </a:ln>
        </p:spPr>
      </p:pic>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53"/>
        <p:cNvGrpSpPr/>
        <p:nvPr/>
      </p:nvGrpSpPr>
      <p:grpSpPr>
        <a:xfrm>
          <a:off x="0" y="0"/>
          <a:ext cx="0" cy="0"/>
          <a:chOff x="0" y="0"/>
          <a:chExt cx="0" cy="0"/>
        </a:xfrm>
      </p:grpSpPr>
      <p:sp>
        <p:nvSpPr>
          <p:cNvPr id="354" name="Shape 354"/>
          <p:cNvSpPr txBox="1">
            <a:spLocks noGrp="1"/>
          </p:cNvSpPr>
          <p:nvPr>
            <p:ph type="title"/>
          </p:nvPr>
        </p:nvSpPr>
        <p:spPr>
          <a:xfrm>
            <a:off x="390875" y="101100"/>
            <a:ext cx="7381798" cy="1013999"/>
          </a:xfrm>
          <a:prstGeom prst="rect">
            <a:avLst/>
          </a:prstGeom>
          <a:noFill/>
          <a:ln>
            <a:noFill/>
          </a:ln>
        </p:spPr>
        <p:txBody>
          <a:bodyPr lIns="91425" tIns="91425" rIns="91425" bIns="91425" anchor="b" anchorCtr="0">
            <a:noAutofit/>
          </a:bodyPr>
          <a:lstStyle/>
          <a:p>
            <a:pPr marL="0" marR="0" lvl="0" indent="0" algn="ctr" rtl="0">
              <a:lnSpc>
                <a:spcPct val="115000"/>
              </a:lnSpc>
              <a:spcBef>
                <a:spcPts val="0"/>
              </a:spcBef>
              <a:spcAft>
                <a:spcPts val="0"/>
              </a:spcAft>
              <a:buClr>
                <a:schemeClr val="lt1"/>
              </a:buClr>
              <a:buSzPct val="25000"/>
              <a:buFont typeface="Arial"/>
              <a:buNone/>
            </a:pPr>
            <a:r>
              <a:rPr lang="en" sz="3600" b="0" i="0" u="none" strike="noStrike" cap="none" baseline="0">
                <a:solidFill>
                  <a:schemeClr val="lt2"/>
                </a:solidFill>
                <a:latin typeface="Arial"/>
                <a:ea typeface="Arial"/>
                <a:cs typeface="Arial"/>
                <a:sym typeface="Arial"/>
                <a:rtl val="0"/>
              </a:rPr>
              <a:t>Darwin’s Autobiography</a:t>
            </a:r>
            <a:r>
              <a:rPr lang="en" sz="4400" b="0" i="0" u="none" strike="noStrike" cap="none" baseline="0">
                <a:solidFill>
                  <a:schemeClr val="lt2"/>
                </a:solidFill>
                <a:latin typeface="Arial"/>
                <a:ea typeface="Arial"/>
                <a:cs typeface="Arial"/>
                <a:sym typeface="Arial"/>
                <a:rtl val="0"/>
              </a:rPr>
              <a:t> </a:t>
            </a:r>
          </a:p>
        </p:txBody>
      </p:sp>
      <p:sp>
        <p:nvSpPr>
          <p:cNvPr id="355" name="Shape 355"/>
          <p:cNvSpPr txBox="1">
            <a:spLocks noGrp="1"/>
          </p:cNvSpPr>
          <p:nvPr>
            <p:ph type="body" idx="1"/>
          </p:nvPr>
        </p:nvSpPr>
        <p:spPr>
          <a:xfrm>
            <a:off x="457200" y="1278516"/>
            <a:ext cx="8229600" cy="3630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sz="1600" b="0" i="0" u="none" strike="noStrike" cap="none" baseline="0" dirty="0">
              <a:solidFill>
                <a:schemeClr val="dk1"/>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600" b="0" i="0" u="none" strike="noStrike" cap="none" baseline="0">
                <a:solidFill>
                  <a:schemeClr val="dk1"/>
                </a:solidFill>
                <a:latin typeface="Arial"/>
                <a:ea typeface="Arial"/>
                <a:cs typeface="Arial"/>
                <a:sym typeface="Arial"/>
                <a:rtl val="0"/>
              </a:rPr>
              <a:t>“That there is much suffering in the world no one disputes. Some have attempted to explain this in reference to man by imagining that it serves for his moral improvement. But the number of men in the world is nothing compared with that of all other sentient beings, and these often suffer greatly without any moral improvement. A being so powerful and so full of knowledge as a God who could create the universe is to our finite minds omnipotent and omniscient, and it revolts our understanding to suppose that his benevolence in not unbounded, for what advantage can there be in the sufferings of millions of lower animals throughout almost endless time? This very old argument from the existence of suffering against the existence of an intelligent first cause seems to me a strong one; whereas, as just remarked, the presence of much suffering agrees well with the view that all organic beings have been developed through variation and natural selection.” p.93</a:t>
            </a:r>
          </a:p>
          <a:p>
            <a:pPr marL="0" marR="0" lvl="0" indent="0" algn="l" rtl="0">
              <a:lnSpc>
                <a:spcPct val="100000"/>
              </a:lnSpc>
              <a:spcBef>
                <a:spcPts val="0"/>
              </a:spcBef>
              <a:spcAft>
                <a:spcPts val="0"/>
              </a:spcAft>
              <a:buClr>
                <a:schemeClr val="dk2"/>
              </a:buClr>
              <a:buFont typeface="Arial"/>
              <a:buNone/>
            </a:pPr>
            <a:endParaRPr sz="1400" b="0" i="0" u="none" strike="noStrike" cap="none" baseline="0" dirty="0">
              <a:solidFill>
                <a:schemeClr val="dk2"/>
              </a:solidFill>
              <a:latin typeface="Arial"/>
              <a:ea typeface="Arial"/>
              <a:cs typeface="Arial"/>
              <a:sym typeface="Arial"/>
              <a:rtl val="0"/>
            </a:endParaRPr>
          </a:p>
        </p:txBody>
      </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59"/>
        <p:cNvGrpSpPr/>
        <p:nvPr/>
      </p:nvGrpSpPr>
      <p:grpSpPr>
        <a:xfrm>
          <a:off x="0" y="0"/>
          <a:ext cx="0" cy="0"/>
          <a:chOff x="0" y="0"/>
          <a:chExt cx="0" cy="0"/>
        </a:xfrm>
      </p:grpSpPr>
      <p:sp>
        <p:nvSpPr>
          <p:cNvPr id="360" name="Shape 360"/>
          <p:cNvSpPr txBox="1">
            <a:spLocks noGrp="1"/>
          </p:cNvSpPr>
          <p:nvPr>
            <p:ph type="title"/>
          </p:nvPr>
        </p:nvSpPr>
        <p:spPr>
          <a:xfrm>
            <a:off x="390875" y="101100"/>
            <a:ext cx="7381798" cy="1013999"/>
          </a:xfrm>
          <a:prstGeom prst="rect">
            <a:avLst/>
          </a:prstGeom>
          <a:noFill/>
          <a:ln>
            <a:noFill/>
          </a:ln>
        </p:spPr>
        <p:txBody>
          <a:bodyPr lIns="91425" tIns="91425" rIns="91425" bIns="91425" anchor="b" anchorCtr="0">
            <a:noAutofit/>
          </a:bodyPr>
          <a:lstStyle/>
          <a:p>
            <a:pPr marL="0" marR="0" lvl="0" indent="0" algn="ctr" rtl="0">
              <a:lnSpc>
                <a:spcPct val="115000"/>
              </a:lnSpc>
              <a:spcBef>
                <a:spcPts val="0"/>
              </a:spcBef>
              <a:spcAft>
                <a:spcPts val="0"/>
              </a:spcAft>
              <a:buClr>
                <a:schemeClr val="lt1"/>
              </a:buClr>
              <a:buSzPct val="25000"/>
              <a:buFont typeface="Arial"/>
              <a:buNone/>
            </a:pPr>
            <a:r>
              <a:rPr lang="en" sz="3600" b="0" i="0" u="none" strike="noStrike" cap="none" baseline="0">
                <a:solidFill>
                  <a:schemeClr val="lt2"/>
                </a:solidFill>
                <a:latin typeface="Arial"/>
                <a:ea typeface="Arial"/>
                <a:cs typeface="Arial"/>
                <a:sym typeface="Arial"/>
                <a:rtl val="0"/>
              </a:rPr>
              <a:t>Darwin’s Autobiography</a:t>
            </a:r>
            <a:r>
              <a:rPr lang="en" sz="4400" b="0" i="0" u="none" strike="noStrike" cap="none" baseline="0">
                <a:solidFill>
                  <a:schemeClr val="lt2"/>
                </a:solidFill>
                <a:latin typeface="Arial"/>
                <a:ea typeface="Arial"/>
                <a:cs typeface="Arial"/>
                <a:sym typeface="Arial"/>
                <a:rtl val="0"/>
              </a:rPr>
              <a:t> </a:t>
            </a:r>
          </a:p>
        </p:txBody>
      </p:sp>
      <p:sp>
        <p:nvSpPr>
          <p:cNvPr id="361" name="Shape 361"/>
          <p:cNvSpPr txBox="1">
            <a:spLocks noGrp="1"/>
          </p:cNvSpPr>
          <p:nvPr>
            <p:ph type="body" idx="1"/>
          </p:nvPr>
        </p:nvSpPr>
        <p:spPr>
          <a:xfrm>
            <a:off x="457200" y="1354716"/>
            <a:ext cx="7186921" cy="36303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rgbClr val="000000"/>
              </a:buClr>
              <a:buFont typeface="Arial"/>
              <a:buNone/>
            </a:pPr>
            <a:endParaRPr sz="1400" b="0" i="0" u="none" strike="noStrike" cap="none" baseline="0" dirty="0">
              <a:solidFill>
                <a:srgbClr val="000000"/>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600" b="0" i="0" u="none" strike="noStrike" cap="none" baseline="0">
                <a:solidFill>
                  <a:schemeClr val="dk1"/>
                </a:solidFill>
                <a:latin typeface="Arial"/>
                <a:ea typeface="Arial"/>
                <a:cs typeface="Arial"/>
                <a:sym typeface="Arial"/>
                <a:rtl val="0"/>
              </a:rPr>
              <a:t>“Another source of conviction in the existence of God, connected with reason and not with feelings, impresses me as having much more weight. This follows from the extreme difficulty or rather impossibility of conceiving this immense and wonderful universe, including man with his capability of looking far backwards and far into futurity, as the result of blind chance or necessity.  When thus reflecting I feel compelled to look for a First Cause having an intelligent mind in some degree analogous to that of man; and I deserve to be called a Theist.” p.94  …</a:t>
            </a:r>
          </a:p>
          <a:p>
            <a:pPr marL="0" marR="0" lvl="0" indent="0" algn="l" rtl="0">
              <a:lnSpc>
                <a:spcPct val="100000"/>
              </a:lnSpc>
              <a:spcBef>
                <a:spcPts val="0"/>
              </a:spcBef>
              <a:spcAft>
                <a:spcPts val="0"/>
              </a:spcAft>
              <a:buClr>
                <a:schemeClr val="dk2"/>
              </a:buClr>
              <a:buFont typeface="Arial"/>
              <a:buNone/>
            </a:pPr>
            <a:endParaRPr sz="1400" b="0" i="0" u="none" strike="noStrike" cap="none" baseline="0" dirty="0">
              <a:solidFill>
                <a:schemeClr val="dk2"/>
              </a:solidFill>
              <a:latin typeface="Arial"/>
              <a:ea typeface="Arial"/>
              <a:cs typeface="Arial"/>
              <a:sym typeface="Arial"/>
              <a:rtl val="0"/>
            </a:endParaRPr>
          </a:p>
        </p:txBody>
      </p:sp>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65"/>
        <p:cNvGrpSpPr/>
        <p:nvPr/>
      </p:nvGrpSpPr>
      <p:grpSpPr>
        <a:xfrm>
          <a:off x="0" y="0"/>
          <a:ext cx="0" cy="0"/>
          <a:chOff x="0" y="0"/>
          <a:chExt cx="0" cy="0"/>
        </a:xfrm>
      </p:grpSpPr>
      <p:sp>
        <p:nvSpPr>
          <p:cNvPr id="366" name="Shape 366"/>
          <p:cNvSpPr txBox="1">
            <a:spLocks noGrp="1"/>
          </p:cNvSpPr>
          <p:nvPr>
            <p:ph type="title"/>
          </p:nvPr>
        </p:nvSpPr>
        <p:spPr>
          <a:xfrm>
            <a:off x="390875" y="101100"/>
            <a:ext cx="7381798" cy="1013999"/>
          </a:xfrm>
          <a:prstGeom prst="rect">
            <a:avLst/>
          </a:prstGeom>
          <a:noFill/>
          <a:ln>
            <a:noFill/>
          </a:ln>
        </p:spPr>
        <p:txBody>
          <a:bodyPr lIns="91425" tIns="91425" rIns="91425" bIns="91425" anchor="b" anchorCtr="0">
            <a:noAutofit/>
          </a:bodyPr>
          <a:lstStyle/>
          <a:p>
            <a:pPr marL="0" marR="0" lvl="0" indent="0" algn="ctr" rtl="0">
              <a:lnSpc>
                <a:spcPct val="115000"/>
              </a:lnSpc>
              <a:spcBef>
                <a:spcPts val="0"/>
              </a:spcBef>
              <a:spcAft>
                <a:spcPts val="0"/>
              </a:spcAft>
              <a:buClr>
                <a:schemeClr val="lt1"/>
              </a:buClr>
              <a:buSzPct val="25000"/>
              <a:buFont typeface="Arial"/>
              <a:buNone/>
            </a:pPr>
            <a:r>
              <a:rPr lang="en" sz="3600" b="0" i="0" u="none" strike="noStrike" cap="none" baseline="0">
                <a:solidFill>
                  <a:schemeClr val="lt2"/>
                </a:solidFill>
                <a:latin typeface="Arial"/>
                <a:ea typeface="Arial"/>
                <a:cs typeface="Arial"/>
                <a:sym typeface="Arial"/>
                <a:rtl val="0"/>
              </a:rPr>
              <a:t>Darwin’s Autobiography </a:t>
            </a:r>
          </a:p>
        </p:txBody>
      </p:sp>
      <p:sp>
        <p:nvSpPr>
          <p:cNvPr id="367" name="Shape 367"/>
          <p:cNvSpPr txBox="1">
            <a:spLocks noGrp="1"/>
          </p:cNvSpPr>
          <p:nvPr>
            <p:ph type="body" idx="1"/>
          </p:nvPr>
        </p:nvSpPr>
        <p:spPr>
          <a:xfrm>
            <a:off x="457200" y="1354716"/>
            <a:ext cx="8229600" cy="3630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sz="1600" b="0" i="0" u="none" strike="noStrike" cap="none" baseline="0" dirty="0">
              <a:solidFill>
                <a:schemeClr val="dk1"/>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600" b="0" i="0" u="none" strike="noStrike" cap="none" baseline="0">
                <a:solidFill>
                  <a:schemeClr val="dk1"/>
                </a:solidFill>
                <a:latin typeface="Arial"/>
                <a:ea typeface="Arial"/>
                <a:cs typeface="Arial"/>
                <a:sym typeface="Arial"/>
                <a:rtl val="0"/>
              </a:rPr>
              <a:t>“This conclusion was strong in my mind about the time, as far as I can remember, when I wrote </a:t>
            </a:r>
            <a:r>
              <a:rPr lang="en" sz="1600" b="0" i="1" u="none" strike="noStrike" cap="none" baseline="0">
                <a:solidFill>
                  <a:schemeClr val="dk1"/>
                </a:solidFill>
                <a:latin typeface="Arial"/>
                <a:ea typeface="Arial"/>
                <a:cs typeface="Arial"/>
                <a:sym typeface="Arial"/>
                <a:rtl val="0"/>
              </a:rPr>
              <a:t>Origin of Species; </a:t>
            </a:r>
            <a:r>
              <a:rPr lang="en" sz="1600" b="0" i="0" u="none" strike="noStrike" cap="none" baseline="0">
                <a:solidFill>
                  <a:schemeClr val="dk1"/>
                </a:solidFill>
                <a:latin typeface="Arial"/>
                <a:ea typeface="Arial"/>
                <a:cs typeface="Arial"/>
                <a:sym typeface="Arial"/>
                <a:rtl val="0"/>
              </a:rPr>
              <a:t>and it is since that time that it has very gradually with many fluctuations become weaker. But then arises the doubt -- can the mind of man, which has, as I fully believe, have developed from a mind as low as that possessed by the lowest animal, be trusted when it draws such grand conclusions? May not these be the result of the connection between cause and effect which strikes us as a necessary one, but probably depends merely on inherited experience? Nor must we overlook the probability of the constant inculcation in a belief in God on the minds of children producing so strong and perhaps an inherited effect on their brains not yet fully developed, that it would be as difficult for them to throw off their belief in God as for a monkey to throw off its instinctive fear and hatred of a snake? </a:t>
            </a:r>
            <a:r>
              <a:rPr lang="en" sz="1000" b="0" i="0" u="none" strike="noStrike" cap="none" baseline="0">
                <a:solidFill>
                  <a:schemeClr val="dk1"/>
                </a:solidFill>
                <a:latin typeface="Arial"/>
                <a:ea typeface="Arial"/>
                <a:cs typeface="Arial"/>
                <a:sym typeface="Arial"/>
                <a:rtl val="0"/>
              </a:rPr>
              <a:t>p.94</a:t>
            </a:r>
          </a:p>
          <a:p>
            <a:pPr marL="0" marR="0" lvl="0" indent="0" algn="l" rtl="0">
              <a:lnSpc>
                <a:spcPct val="100000"/>
              </a:lnSpc>
              <a:spcBef>
                <a:spcPts val="0"/>
              </a:spcBef>
              <a:spcAft>
                <a:spcPts val="0"/>
              </a:spcAft>
              <a:buClr>
                <a:schemeClr val="dk2"/>
              </a:buClr>
              <a:buFont typeface="Arial"/>
              <a:buNone/>
            </a:pPr>
            <a:endParaRPr sz="1400" b="0" i="0" u="none" strike="noStrike" cap="none" baseline="0" dirty="0">
              <a:solidFill>
                <a:schemeClr val="dk2"/>
              </a:solidFill>
              <a:latin typeface="Arial"/>
              <a:ea typeface="Arial"/>
              <a:cs typeface="Arial"/>
              <a:sym typeface="Arial"/>
              <a:rtl val="0"/>
            </a:endParaRPr>
          </a:p>
        </p:txBody>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71"/>
        <p:cNvGrpSpPr/>
        <p:nvPr/>
      </p:nvGrpSpPr>
      <p:grpSpPr>
        <a:xfrm>
          <a:off x="0" y="0"/>
          <a:ext cx="0" cy="0"/>
          <a:chOff x="0" y="0"/>
          <a:chExt cx="0" cy="0"/>
        </a:xfrm>
      </p:grpSpPr>
      <p:sp>
        <p:nvSpPr>
          <p:cNvPr id="372" name="Shape 372"/>
          <p:cNvSpPr txBox="1">
            <a:spLocks noGrp="1"/>
          </p:cNvSpPr>
          <p:nvPr>
            <p:ph type="title"/>
          </p:nvPr>
        </p:nvSpPr>
        <p:spPr>
          <a:xfrm>
            <a:off x="390875" y="101100"/>
            <a:ext cx="7381799" cy="1013999"/>
          </a:xfrm>
          <a:prstGeom prst="rect">
            <a:avLst/>
          </a:prstGeom>
          <a:noFill/>
          <a:ln>
            <a:noFill/>
          </a:ln>
        </p:spPr>
        <p:txBody>
          <a:bodyPr lIns="91425" tIns="91425" rIns="91425" bIns="91425" anchor="b" anchorCtr="0">
            <a:noAutofit/>
          </a:bodyPr>
          <a:lstStyle/>
          <a:p>
            <a:pPr marL="0" marR="0" lvl="0" indent="0" algn="ctr" rtl="0">
              <a:lnSpc>
                <a:spcPct val="115000"/>
              </a:lnSpc>
              <a:spcBef>
                <a:spcPts val="0"/>
              </a:spcBef>
              <a:spcAft>
                <a:spcPts val="0"/>
              </a:spcAft>
              <a:buClr>
                <a:schemeClr val="lt1"/>
              </a:buClr>
              <a:buSzPct val="25000"/>
              <a:buFont typeface="Arial"/>
              <a:buNone/>
            </a:pPr>
            <a:r>
              <a:rPr lang="en" sz="3600" b="0" i="0" u="none" strike="noStrike" cap="none" baseline="0">
                <a:solidFill>
                  <a:schemeClr val="lt2"/>
                </a:solidFill>
                <a:latin typeface="Arial"/>
                <a:ea typeface="Arial"/>
                <a:cs typeface="Arial"/>
                <a:sym typeface="Arial"/>
              </a:rPr>
              <a:t>Darwin</a:t>
            </a:r>
            <a:r>
              <a:rPr lang="en" sz="3600">
                <a:solidFill>
                  <a:schemeClr val="lt2"/>
                </a:solidFill>
              </a:rPr>
              <a:t>’s Worldview</a:t>
            </a:r>
            <a:r>
              <a:rPr lang="en" sz="3600" b="0" i="0" u="none" strike="noStrike" cap="none" baseline="0">
                <a:solidFill>
                  <a:schemeClr val="lt2"/>
                </a:solidFill>
                <a:latin typeface="Arial"/>
                <a:ea typeface="Arial"/>
                <a:cs typeface="Arial"/>
                <a:sym typeface="Arial"/>
              </a:rPr>
              <a:t> </a:t>
            </a:r>
            <a:r>
              <a:rPr lang="en" sz="4400" b="0" i="0" u="none" strike="noStrike" cap="none" baseline="0">
                <a:solidFill>
                  <a:schemeClr val="lt2"/>
                </a:solidFill>
                <a:latin typeface="Arial"/>
                <a:ea typeface="Arial"/>
                <a:cs typeface="Arial"/>
                <a:sym typeface="Arial"/>
              </a:rPr>
              <a:t> </a:t>
            </a:r>
          </a:p>
        </p:txBody>
      </p:sp>
      <p:sp>
        <p:nvSpPr>
          <p:cNvPr id="373" name="Shape 373"/>
          <p:cNvSpPr txBox="1">
            <a:spLocks noGrp="1"/>
          </p:cNvSpPr>
          <p:nvPr>
            <p:ph type="body" idx="1"/>
          </p:nvPr>
        </p:nvSpPr>
        <p:spPr>
          <a:xfrm>
            <a:off x="457200" y="1354716"/>
            <a:ext cx="7315499" cy="36303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rgbClr val="000000"/>
              </a:buClr>
              <a:buFont typeface="Arial"/>
              <a:buNone/>
            </a:pPr>
            <a:endParaRPr sz="1200" b="0" i="0" u="none" strike="noStrike" cap="none" baseline="0"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Font typeface="Arial"/>
              <a:buNone/>
            </a:pPr>
            <a:endParaRPr sz="1800" b="0" i="0" u="none" strike="noStrike" cap="none" baseline="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 sz="1600" dirty="0">
                <a:solidFill>
                  <a:schemeClr val="dk1"/>
                </a:solidFill>
              </a:rPr>
              <a:t>“Annie’s cruel death destroyed Charles’s tatters of beliefs in a moral, just universe. Later he would say that this period chimed ‘the final death-knell for his Christianity,’ says a recent biography of Charles Darwin. … Charles now took his stand as an unbeliever.”</a:t>
            </a:r>
          </a:p>
          <a:p>
            <a:pPr marL="0" marR="0" lvl="0" indent="0" algn="l" rtl="0">
              <a:lnSpc>
                <a:spcPct val="100000"/>
              </a:lnSpc>
              <a:spcBef>
                <a:spcPts val="0"/>
              </a:spcBef>
              <a:spcAft>
                <a:spcPts val="0"/>
              </a:spcAft>
              <a:buClr>
                <a:schemeClr val="dk1"/>
              </a:buClr>
              <a:buFont typeface="Arial"/>
              <a:buNone/>
            </a:pPr>
            <a:endParaRPr sz="1600" dirty="0">
              <a:solidFill>
                <a:schemeClr val="dk1"/>
              </a:solidFill>
            </a:endParaRPr>
          </a:p>
          <a:p>
            <a:pPr marL="0" marR="0" lvl="0" indent="0" algn="r" rtl="0">
              <a:lnSpc>
                <a:spcPct val="100000"/>
              </a:lnSpc>
              <a:spcBef>
                <a:spcPts val="0"/>
              </a:spcBef>
              <a:spcAft>
                <a:spcPts val="0"/>
              </a:spcAft>
              <a:buClr>
                <a:schemeClr val="dk1"/>
              </a:buClr>
              <a:buSzPct val="25000"/>
              <a:buFont typeface="Arial"/>
              <a:buNone/>
            </a:pPr>
            <a:r>
              <a:rPr lang="en" sz="1600" dirty="0">
                <a:solidFill>
                  <a:schemeClr val="dk1"/>
                </a:solidFill>
              </a:rPr>
              <a:t>(Desmond, A., and Moore, J.,</a:t>
            </a:r>
            <a:r>
              <a:rPr lang="en" sz="1600" i="1" dirty="0">
                <a:solidFill>
                  <a:schemeClr val="dk1"/>
                </a:solidFill>
              </a:rPr>
              <a:t> Darwin: The Life of a Tormented Evolutionist,</a:t>
            </a:r>
          </a:p>
          <a:p>
            <a:pPr marL="0" marR="0" lvl="0" indent="0" algn="r" rtl="0">
              <a:lnSpc>
                <a:spcPct val="100000"/>
              </a:lnSpc>
              <a:spcBef>
                <a:spcPts val="0"/>
              </a:spcBef>
              <a:spcAft>
                <a:spcPts val="0"/>
              </a:spcAft>
              <a:buClr>
                <a:schemeClr val="dk1"/>
              </a:buClr>
              <a:buSzPct val="25000"/>
              <a:buFont typeface="Arial"/>
              <a:buNone/>
            </a:pPr>
            <a:r>
              <a:rPr lang="en" sz="1600" dirty="0">
                <a:solidFill>
                  <a:schemeClr val="dk1"/>
                </a:solidFill>
              </a:rPr>
              <a:t>W.W. Norton and Company, New York, p. 387, 1991).</a:t>
            </a:r>
            <a:r>
              <a:rPr lang="en" b="0" i="0" u="none" strike="noStrike" cap="none" baseline="0" dirty="0">
                <a:solidFill>
                  <a:schemeClr val="dk1"/>
                </a:solidFill>
                <a:latin typeface="Arial"/>
                <a:ea typeface="Arial"/>
                <a:cs typeface="Arial"/>
                <a:sym typeface="Arial"/>
              </a:rPr>
              <a:t>”</a:t>
            </a:r>
          </a:p>
          <a:p>
            <a:pPr marL="6400800" marR="0" lvl="0" indent="0" algn="l" rtl="0">
              <a:lnSpc>
                <a:spcPct val="100000"/>
              </a:lnSpc>
              <a:spcBef>
                <a:spcPts val="0"/>
              </a:spcBef>
              <a:spcAft>
                <a:spcPts val="0"/>
              </a:spcAft>
              <a:buClr>
                <a:schemeClr val="dk1"/>
              </a:buClr>
              <a:buFont typeface="Arial"/>
              <a:buNone/>
            </a:pPr>
            <a:endParaRPr dirty="0"/>
          </a:p>
          <a:p>
            <a:pPr marL="0" marR="0" lvl="0" indent="0" algn="l" rtl="0">
              <a:lnSpc>
                <a:spcPct val="100000"/>
              </a:lnSpc>
              <a:spcBef>
                <a:spcPts val="0"/>
              </a:spcBef>
              <a:spcAft>
                <a:spcPts val="0"/>
              </a:spcAft>
              <a:buClr>
                <a:schemeClr val="dk2"/>
              </a:buClr>
              <a:buFont typeface="Arial"/>
              <a:buNone/>
            </a:pPr>
            <a:endParaRPr sz="1400" b="0" i="0" u="none" strike="noStrike" cap="none" baseline="0" dirty="0">
              <a:solidFill>
                <a:schemeClr val="dk2"/>
              </a:solidFill>
              <a:latin typeface="Arial"/>
              <a:ea typeface="Arial"/>
              <a:cs typeface="Arial"/>
              <a:sym typeface="Arial"/>
            </a:endParaRPr>
          </a:p>
        </p:txBody>
      </p: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77"/>
        <p:cNvGrpSpPr/>
        <p:nvPr/>
      </p:nvGrpSpPr>
      <p:grpSpPr>
        <a:xfrm>
          <a:off x="0" y="0"/>
          <a:ext cx="0" cy="0"/>
          <a:chOff x="0" y="0"/>
          <a:chExt cx="0" cy="0"/>
        </a:xfrm>
      </p:grpSpPr>
      <p:sp>
        <p:nvSpPr>
          <p:cNvPr id="378" name="Shape 378"/>
          <p:cNvSpPr txBox="1">
            <a:spLocks noGrp="1"/>
          </p:cNvSpPr>
          <p:nvPr>
            <p:ph type="title"/>
          </p:nvPr>
        </p:nvSpPr>
        <p:spPr>
          <a:xfrm>
            <a:off x="390875" y="101100"/>
            <a:ext cx="7381798" cy="1013999"/>
          </a:xfrm>
          <a:prstGeom prst="rect">
            <a:avLst/>
          </a:prstGeom>
          <a:noFill/>
          <a:ln>
            <a:noFill/>
          </a:ln>
        </p:spPr>
        <p:txBody>
          <a:bodyPr lIns="91425" tIns="91425" rIns="91425" bIns="91425" anchor="b" anchorCtr="0">
            <a:noAutofit/>
          </a:bodyPr>
          <a:lstStyle/>
          <a:p>
            <a:pPr marL="0" marR="0" lvl="0" indent="0" algn="ctr" rtl="0">
              <a:lnSpc>
                <a:spcPct val="115000"/>
              </a:lnSpc>
              <a:spcBef>
                <a:spcPts val="0"/>
              </a:spcBef>
              <a:spcAft>
                <a:spcPts val="0"/>
              </a:spcAft>
              <a:buClr>
                <a:schemeClr val="lt1"/>
              </a:buClr>
              <a:buSzPct val="25000"/>
              <a:buFont typeface="Arial"/>
              <a:buNone/>
            </a:pPr>
            <a:r>
              <a:rPr lang="en" sz="3600" b="0" i="0" u="none" strike="noStrike" cap="none" baseline="0">
                <a:solidFill>
                  <a:schemeClr val="lt2"/>
                </a:solidFill>
                <a:latin typeface="Arial"/>
                <a:ea typeface="Arial"/>
                <a:cs typeface="Arial"/>
                <a:sym typeface="Arial"/>
                <a:rtl val="0"/>
              </a:rPr>
              <a:t>Darwin’s Autobiography</a:t>
            </a:r>
            <a:r>
              <a:rPr lang="en" sz="4400" b="0" i="0" u="none" strike="noStrike" cap="none" baseline="0">
                <a:solidFill>
                  <a:schemeClr val="lt2"/>
                </a:solidFill>
                <a:latin typeface="Arial"/>
                <a:ea typeface="Arial"/>
                <a:cs typeface="Arial"/>
                <a:sym typeface="Arial"/>
                <a:rtl val="0"/>
              </a:rPr>
              <a:t> </a:t>
            </a:r>
          </a:p>
        </p:txBody>
      </p:sp>
      <p:sp>
        <p:nvSpPr>
          <p:cNvPr id="379" name="Shape 379"/>
          <p:cNvSpPr txBox="1">
            <a:spLocks noGrp="1"/>
          </p:cNvSpPr>
          <p:nvPr>
            <p:ph type="body" idx="1"/>
          </p:nvPr>
        </p:nvSpPr>
        <p:spPr>
          <a:xfrm>
            <a:off x="457200" y="1354716"/>
            <a:ext cx="7315474" cy="36303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rgbClr val="000000"/>
              </a:buClr>
              <a:buFont typeface="Arial"/>
              <a:buNone/>
            </a:pPr>
            <a:endParaRPr sz="1200" b="0" i="0" u="none" strike="noStrike" cap="none" baseline="0" dirty="0">
              <a:solidFill>
                <a:srgbClr val="000000"/>
              </a:solidFill>
              <a:latin typeface="Arial"/>
              <a:ea typeface="Arial"/>
              <a:cs typeface="Arial"/>
              <a:sym typeface="Arial"/>
              <a:rtl val="0"/>
            </a:endParaRPr>
          </a:p>
          <a:p>
            <a:pPr marL="0" marR="0" lvl="0" indent="0" algn="l" rtl="0">
              <a:lnSpc>
                <a:spcPct val="115000"/>
              </a:lnSpc>
              <a:spcBef>
                <a:spcPts val="0"/>
              </a:spcBef>
              <a:spcAft>
                <a:spcPts val="0"/>
              </a:spcAft>
              <a:buClr>
                <a:srgbClr val="000000"/>
              </a:buClr>
              <a:buFont typeface="Arial"/>
              <a:buNone/>
            </a:pPr>
            <a:endParaRPr sz="1800" b="0" i="0" u="none" strike="noStrike" cap="none" baseline="0" dirty="0">
              <a:solidFill>
                <a:schemeClr val="dk1"/>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600" b="0" i="0" u="none" strike="noStrike" cap="none" baseline="0">
                <a:solidFill>
                  <a:schemeClr val="dk1"/>
                </a:solidFill>
                <a:latin typeface="Arial"/>
                <a:ea typeface="Arial"/>
                <a:cs typeface="Arial"/>
                <a:sym typeface="Arial"/>
                <a:rtl val="0"/>
              </a:rPr>
              <a:t>“I cannot pretend to throw the least light on such abstruse problems. The mystery of the beginning of all things is insoluble by us; and I for one must be content to remain an Agnostic.”</a:t>
            </a:r>
          </a:p>
          <a:p>
            <a:pPr marL="6400800" marR="0" lvl="0" indent="0" algn="l" rtl="0">
              <a:lnSpc>
                <a:spcPct val="100000"/>
              </a:lnSpc>
              <a:spcBef>
                <a:spcPts val="0"/>
              </a:spcBef>
              <a:spcAft>
                <a:spcPts val="0"/>
              </a:spcAft>
              <a:buClr>
                <a:schemeClr val="dk1"/>
              </a:buClr>
              <a:buSzPct val="25000"/>
              <a:buFont typeface="Arial"/>
              <a:buNone/>
            </a:pPr>
            <a:r>
              <a:rPr lang="en" sz="1600" b="0" i="0" u="none" strike="noStrike" cap="none" baseline="0">
                <a:solidFill>
                  <a:schemeClr val="dk1"/>
                </a:solidFill>
                <a:latin typeface="Arial"/>
                <a:ea typeface="Arial"/>
                <a:cs typeface="Arial"/>
                <a:sym typeface="Arial"/>
                <a:rtl val="0"/>
              </a:rPr>
              <a:t>p.94</a:t>
            </a:r>
          </a:p>
          <a:p>
            <a:pPr marL="0" marR="0" lvl="0" indent="0" algn="l" rtl="0">
              <a:lnSpc>
                <a:spcPct val="100000"/>
              </a:lnSpc>
              <a:spcBef>
                <a:spcPts val="0"/>
              </a:spcBef>
              <a:spcAft>
                <a:spcPts val="0"/>
              </a:spcAft>
              <a:buClr>
                <a:schemeClr val="dk2"/>
              </a:buClr>
              <a:buFont typeface="Arial"/>
              <a:buNone/>
            </a:pPr>
            <a:endParaRPr sz="1400" b="0" i="0" u="none" strike="noStrike" cap="none" baseline="0" dirty="0">
              <a:solidFill>
                <a:schemeClr val="dk2"/>
              </a:solidFill>
              <a:latin typeface="Arial"/>
              <a:ea typeface="Arial"/>
              <a:cs typeface="Arial"/>
              <a:sym typeface="Arial"/>
              <a:rtl val="0"/>
            </a:endParaRPr>
          </a:p>
        </p:txBody>
      </p:sp>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5" name="Shape 385"/>
          <p:cNvSpPr txBox="1">
            <a:spLocks noGrp="1"/>
          </p:cNvSpPr>
          <p:nvPr>
            <p:ph type="body" idx="1"/>
          </p:nvPr>
        </p:nvSpPr>
        <p:spPr>
          <a:xfrm>
            <a:off x="457200" y="1278516"/>
            <a:ext cx="8229600" cy="3600955"/>
          </a:xfrm>
          <a:prstGeom prst="rect">
            <a:avLst/>
          </a:prstGeom>
          <a:solidFill>
            <a:srgbClr val="0F243E"/>
          </a:solid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sz="3000" b="1" i="0" u="none" strike="noStrike" cap="none" baseline="0" dirty="0">
              <a:solidFill>
                <a:schemeClr val="dk1"/>
              </a:solidFill>
              <a:latin typeface="Arial"/>
              <a:ea typeface="Arial"/>
              <a:cs typeface="Arial"/>
              <a:sym typeface="Arial"/>
              <a:rtl val="0"/>
            </a:endParaRPr>
          </a:p>
          <a:p>
            <a:pPr marL="0" marR="0" lvl="0" indent="0" algn="ctr" rtl="0">
              <a:lnSpc>
                <a:spcPct val="100000"/>
              </a:lnSpc>
              <a:spcBef>
                <a:spcPts val="0"/>
              </a:spcBef>
              <a:spcAft>
                <a:spcPts val="0"/>
              </a:spcAft>
              <a:buClr>
                <a:schemeClr val="dk1"/>
              </a:buClr>
              <a:buFont typeface="Arial"/>
              <a:buNone/>
            </a:pPr>
            <a:endParaRPr sz="4800" b="1" i="0" u="none" strike="noStrike" cap="none" baseline="0" dirty="0">
              <a:solidFill>
                <a:schemeClr val="lt1"/>
              </a:solidFill>
              <a:latin typeface="Arial"/>
              <a:ea typeface="Arial"/>
              <a:cs typeface="Arial"/>
              <a:sym typeface="Arial"/>
              <a:rtl val="0"/>
            </a:endParaRPr>
          </a:p>
          <a:p>
            <a:pPr marL="0" marR="0" lvl="0" indent="0" algn="ctr" rtl="0">
              <a:lnSpc>
                <a:spcPct val="100000"/>
              </a:lnSpc>
              <a:spcBef>
                <a:spcPts val="0"/>
              </a:spcBef>
              <a:spcAft>
                <a:spcPts val="0"/>
              </a:spcAft>
              <a:buClr>
                <a:schemeClr val="dk1"/>
              </a:buClr>
              <a:buSzPct val="25000"/>
              <a:buFont typeface="Arial"/>
              <a:buNone/>
            </a:pPr>
            <a:r>
              <a:rPr lang="en" sz="3600" b="1" i="0" u="none" strike="noStrike" cap="none" baseline="0" dirty="0">
                <a:solidFill>
                  <a:schemeClr val="lt1"/>
                </a:solidFill>
                <a:latin typeface="Arial"/>
                <a:ea typeface="Arial"/>
                <a:cs typeface="Arial"/>
                <a:sym typeface="Arial"/>
                <a:rtl val="0"/>
              </a:rPr>
              <a:t>Critique</a:t>
            </a:r>
          </a:p>
          <a:p>
            <a:pPr marL="0" marR="0" lvl="0" indent="0" algn="ctr" rtl="0">
              <a:lnSpc>
                <a:spcPct val="100000"/>
              </a:lnSpc>
              <a:spcBef>
                <a:spcPts val="0"/>
              </a:spcBef>
              <a:spcAft>
                <a:spcPts val="0"/>
              </a:spcAft>
              <a:buClr>
                <a:schemeClr val="dk1"/>
              </a:buClr>
              <a:buSzPct val="25000"/>
              <a:buFont typeface="Arial"/>
              <a:buNone/>
            </a:pPr>
            <a:r>
              <a:rPr lang="en" sz="3600" b="0" i="0" u="none" strike="noStrike" cap="none" baseline="0" dirty="0">
                <a:solidFill>
                  <a:srgbClr val="45818E"/>
                </a:solidFill>
                <a:latin typeface="Arial"/>
                <a:ea typeface="Arial"/>
                <a:cs typeface="Arial"/>
                <a:sym typeface="Arial"/>
                <a:rtl val="0"/>
              </a:rPr>
              <a:t>Cheon Seong Gyeong</a:t>
            </a:r>
          </a:p>
          <a:p>
            <a:pPr marL="0" marR="0" lvl="0" indent="0" algn="ctr" rtl="0">
              <a:lnSpc>
                <a:spcPct val="100000"/>
              </a:lnSpc>
              <a:spcBef>
                <a:spcPts val="0"/>
              </a:spcBef>
              <a:spcAft>
                <a:spcPts val="0"/>
              </a:spcAft>
              <a:buClr>
                <a:schemeClr val="dk1"/>
              </a:buClr>
              <a:buFont typeface="Arial"/>
              <a:buNone/>
            </a:pPr>
            <a:endParaRPr sz="3600" b="1" i="0" u="none" strike="noStrike" cap="none" baseline="0" dirty="0">
              <a:solidFill>
                <a:schemeClr val="lt1"/>
              </a:solidFill>
              <a:latin typeface="Arial"/>
              <a:ea typeface="Arial"/>
              <a:cs typeface="Arial"/>
              <a:sym typeface="Arial"/>
              <a:rtl val="0"/>
            </a:endParaRPr>
          </a:p>
          <a:p>
            <a:pPr marL="0" marR="0" lvl="0" indent="0" algn="ctr" rtl="0">
              <a:lnSpc>
                <a:spcPct val="100000"/>
              </a:lnSpc>
              <a:spcBef>
                <a:spcPts val="0"/>
              </a:spcBef>
              <a:spcAft>
                <a:spcPts val="0"/>
              </a:spcAft>
              <a:buClr>
                <a:schemeClr val="dk1"/>
              </a:buClr>
              <a:buFont typeface="Arial"/>
              <a:buNone/>
            </a:pPr>
            <a:endParaRPr sz="3600" b="1" i="0" u="none" strike="noStrike" cap="none" baseline="0" dirty="0">
              <a:solidFill>
                <a:schemeClr val="lt1"/>
              </a:solidFill>
              <a:latin typeface="Arial"/>
              <a:ea typeface="Arial"/>
              <a:cs typeface="Arial"/>
              <a:sym typeface="Arial"/>
              <a:rtl val="0"/>
            </a:endParaRPr>
          </a:p>
        </p:txBody>
      </p:sp>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Shape 396"/>
          <p:cNvSpPr txBox="1">
            <a:spLocks noGrp="1"/>
          </p:cNvSpPr>
          <p:nvPr>
            <p:ph type="title"/>
          </p:nvPr>
        </p:nvSpPr>
        <p:spPr>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600" b="1" i="0" u="none" strike="noStrike" cap="none" baseline="0" dirty="0">
                <a:solidFill>
                  <a:srgbClr val="45818E"/>
                </a:solidFill>
                <a:latin typeface="Arial"/>
                <a:ea typeface="Arial"/>
                <a:cs typeface="Arial"/>
                <a:sym typeface="Arial"/>
                <a:rtl val="0"/>
              </a:rPr>
              <a:t>True Father’s Critique</a:t>
            </a:r>
          </a:p>
        </p:txBody>
      </p:sp>
      <p:sp>
        <p:nvSpPr>
          <p:cNvPr id="397" name="Shape 397"/>
          <p:cNvSpPr txBox="1">
            <a:spLocks noGrp="1"/>
          </p:cNvSpPr>
          <p:nvPr>
            <p:ph type="body" idx="1"/>
          </p:nvPr>
        </p:nvSpPr>
        <p:spPr>
          <a:xfrm>
            <a:off x="457200" y="1278525"/>
            <a:ext cx="8271300" cy="3864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sz="1800" b="1" i="0" u="none" strike="noStrike" cap="none" baseline="0" dirty="0">
              <a:solidFill>
                <a:schemeClr val="dk1"/>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800" b="1" i="0" u="none" strike="noStrike" cap="none" baseline="0">
                <a:solidFill>
                  <a:schemeClr val="dk1"/>
                </a:solidFill>
                <a:latin typeface="Arial"/>
                <a:ea typeface="Arial"/>
                <a:cs typeface="Arial"/>
                <a:sym typeface="Arial"/>
                <a:rtl val="0"/>
              </a:rPr>
              <a:t>4.1.2. Laws of the action of energy and fabrications of evolutionary theory</a:t>
            </a:r>
          </a:p>
          <a:p>
            <a:pPr marL="0" marR="0" lvl="0" indent="0" algn="l" rtl="0">
              <a:lnSpc>
                <a:spcPct val="100000"/>
              </a:lnSpc>
              <a:spcBef>
                <a:spcPts val="0"/>
              </a:spcBef>
              <a:spcAft>
                <a:spcPts val="0"/>
              </a:spcAft>
              <a:buClr>
                <a:schemeClr val="dk1"/>
              </a:buClr>
              <a:buFont typeface="Arial"/>
              <a:buNone/>
            </a:pPr>
            <a:endParaRPr sz="1800" b="1" i="0" u="none" strike="noStrike" cap="none" baseline="0" dirty="0">
              <a:solidFill>
                <a:schemeClr val="dk1"/>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600" b="0" i="0" u="none" strike="noStrike" cap="none" baseline="0">
                <a:solidFill>
                  <a:srgbClr val="45818E"/>
                </a:solidFill>
                <a:latin typeface="Arial"/>
                <a:ea typeface="Arial"/>
                <a:cs typeface="Arial"/>
                <a:sym typeface="Arial"/>
                <a:rtl val="0"/>
              </a:rPr>
              <a:t>In thermodynamics, if a process occurs based on the input and output of energy, a loss must be incurred; that is, the energy level will decrease. Where does the logic arise that it will increase? The term “evolution” suggests that with the passage of time some elements are added to a being and with that addition it becomes greater. The question is, from where did those additional elements come? Where can you find the logic that justifies output as being greater than input? The logic of evolution cannot be established. Created beings cannot take in another source of energy in this process. In the world of motion output that is greater than input can never be produced, for if it were, it would give rise to unlimited power [perpetual energy].</a:t>
            </a: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chemeClr val="dk1"/>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chemeClr val="dk1"/>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chemeClr val="dk1"/>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rgbClr val="45818E"/>
              </a:solidFill>
              <a:latin typeface="Arial"/>
              <a:ea typeface="Arial"/>
              <a:cs typeface="Arial"/>
              <a:sym typeface="Arial"/>
              <a:rtl val="0"/>
            </a:endParaRP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1485037" y="205222"/>
            <a:ext cx="6171768" cy="858690"/>
          </a:xfrm>
          <a:ln/>
        </p:spPr>
        <p:txBody>
          <a:bodyPr lIns="91425" tIns="22812" rIns="91425" bIns="91425" anchor="b" anchorCtr="0"/>
          <a:lstStyle/>
          <a:p>
            <a:pPr>
              <a:tabLst>
                <a:tab pos="311079" algn="l"/>
                <a:tab pos="622158" algn="l"/>
                <a:tab pos="933237" algn="l"/>
                <a:tab pos="1244316" algn="l"/>
                <a:tab pos="1555394" algn="l"/>
                <a:tab pos="1866473" algn="l"/>
                <a:tab pos="2177552" algn="l"/>
                <a:tab pos="2488631" algn="l"/>
                <a:tab pos="2799710" algn="l"/>
                <a:tab pos="3110789" algn="l"/>
                <a:tab pos="3421868" algn="l"/>
                <a:tab pos="3732947" algn="l"/>
                <a:tab pos="4044025" algn="l"/>
                <a:tab pos="4355104" algn="l"/>
                <a:tab pos="4666183" algn="l"/>
                <a:tab pos="4977262" algn="l"/>
                <a:tab pos="5288341" algn="l"/>
                <a:tab pos="5599420" algn="l"/>
                <a:tab pos="5910499" algn="l"/>
              </a:tabLst>
            </a:pPr>
            <a:r>
              <a:rPr lang="en-US" altLang="en-US" dirty="0"/>
              <a:t>Raphael's </a:t>
            </a:r>
            <a:r>
              <a:rPr lang="en-US" altLang="en-US" i="1" dirty="0"/>
              <a:t>School of Athens (1509)</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1589" y="1181645"/>
            <a:ext cx="3588137" cy="29832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9231" y="1244291"/>
            <a:ext cx="2272559" cy="28623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30234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Shape 402"/>
          <p:cNvSpPr txBox="1">
            <a:spLocks noGrp="1"/>
          </p:cNvSpPr>
          <p:nvPr>
            <p:ph type="title"/>
          </p:nvPr>
        </p:nvSpPr>
        <p:spPr>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600" b="1" i="0" u="none" strike="noStrike" cap="none" baseline="0">
                <a:solidFill>
                  <a:srgbClr val="45818E"/>
                </a:solidFill>
                <a:latin typeface="Arial"/>
                <a:ea typeface="Arial"/>
                <a:cs typeface="Arial"/>
                <a:sym typeface="Arial"/>
                <a:rtl val="0"/>
              </a:rPr>
              <a:t>True Father’s Critique</a:t>
            </a:r>
          </a:p>
        </p:txBody>
      </p:sp>
      <p:sp>
        <p:nvSpPr>
          <p:cNvPr id="403" name="Shape 403"/>
          <p:cNvSpPr txBox="1">
            <a:spLocks noGrp="1"/>
          </p:cNvSpPr>
          <p:nvPr>
            <p:ph type="body" idx="1"/>
          </p:nvPr>
        </p:nvSpPr>
        <p:spPr>
          <a:xfrm>
            <a:off x="457200" y="1200150"/>
            <a:ext cx="8395799" cy="3725698"/>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sz="1800" b="1" i="0" u="none" strike="noStrike" cap="none" baseline="0" dirty="0">
              <a:solidFill>
                <a:schemeClr val="dk1"/>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800" b="1" i="0" u="none" strike="noStrike" cap="none" baseline="0">
                <a:solidFill>
                  <a:schemeClr val="dk1"/>
                </a:solidFill>
                <a:latin typeface="Arial"/>
                <a:ea typeface="Arial"/>
                <a:cs typeface="Arial"/>
                <a:sym typeface="Arial"/>
                <a:rtl val="0"/>
              </a:rPr>
              <a:t>4.1.2. Laws of the action of energy and fabrications of evolutionary theory</a:t>
            </a:r>
          </a:p>
          <a:p>
            <a:pPr marL="0" marR="0" lvl="0" indent="0" algn="l" rtl="0">
              <a:lnSpc>
                <a:spcPct val="100000"/>
              </a:lnSpc>
              <a:spcBef>
                <a:spcPts val="0"/>
              </a:spcBef>
              <a:spcAft>
                <a:spcPts val="0"/>
              </a:spcAft>
              <a:buClr>
                <a:schemeClr val="dk1"/>
              </a:buClr>
              <a:buFont typeface="Arial"/>
              <a:buNone/>
            </a:pPr>
            <a:endParaRPr sz="1800" b="1" i="0" u="none" strike="noStrike" cap="none" baseline="0" dirty="0">
              <a:solidFill>
                <a:schemeClr val="dk1"/>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600" b="0" i="0" u="none" strike="noStrike" cap="none" baseline="0">
                <a:solidFill>
                  <a:srgbClr val="45818E"/>
                </a:solidFill>
                <a:latin typeface="Arial"/>
                <a:ea typeface="Arial"/>
                <a:cs typeface="Arial"/>
                <a:sym typeface="Arial"/>
                <a:rtl val="0"/>
              </a:rPr>
              <a:t>Evolutionary theory is used to explain today’s world, but in order for amoebae to reproduce species that are greater than themselves in their present state, an extra input of energy must be added. In short, additional energy is necessary. Can the amoeba induce additional energy all by itself in order to develop? Does it have such ability? For it to climb a little higher and become something bigger, it needs greater energy within itself. Since it does not have the ability to create additional energy by itself, from where would it procure this extra energy?</a:t>
            </a: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rgbClr val="45818E"/>
              </a:solidFill>
              <a:latin typeface="Arial"/>
              <a:ea typeface="Arial"/>
              <a:cs typeface="Arial"/>
              <a:sym typeface="Arial"/>
              <a:rtl val="0"/>
            </a:endParaRPr>
          </a:p>
          <a:p>
            <a:pPr marL="0" marR="0" lvl="0" indent="0" algn="r" rtl="0">
              <a:lnSpc>
                <a:spcPct val="100000"/>
              </a:lnSpc>
              <a:spcBef>
                <a:spcPts val="0"/>
              </a:spcBef>
              <a:spcAft>
                <a:spcPts val="0"/>
              </a:spcAft>
              <a:buClr>
                <a:schemeClr val="dk1"/>
              </a:buClr>
              <a:buSzPct val="25000"/>
              <a:buFont typeface="Arial"/>
              <a:buNone/>
            </a:pPr>
            <a:r>
              <a:rPr lang="en" sz="1200" b="0" i="0" u="none" strike="noStrike" cap="none" baseline="0">
                <a:solidFill>
                  <a:srgbClr val="45818E"/>
                </a:solidFill>
                <a:latin typeface="Arial"/>
                <a:ea typeface="Arial"/>
                <a:cs typeface="Arial"/>
                <a:sym typeface="Arial"/>
                <a:rtl val="0"/>
              </a:rPr>
              <a:t>(89-73, 1976.7.11)</a:t>
            </a: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chemeClr val="dk1"/>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chemeClr val="dk1"/>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rgbClr val="45818E"/>
              </a:solidFill>
              <a:latin typeface="Arial"/>
              <a:ea typeface="Arial"/>
              <a:cs typeface="Arial"/>
              <a:sym typeface="Arial"/>
              <a:rtl val="0"/>
            </a:endParaRPr>
          </a:p>
        </p:txBody>
      </p:sp>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Shape 408"/>
          <p:cNvSpPr txBox="1">
            <a:spLocks noGrp="1"/>
          </p:cNvSpPr>
          <p:nvPr>
            <p:ph type="title"/>
          </p:nvPr>
        </p:nvSpPr>
        <p:spPr>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600" b="1" i="0" u="none" strike="noStrike" cap="none" baseline="0">
                <a:solidFill>
                  <a:srgbClr val="45818E"/>
                </a:solidFill>
                <a:latin typeface="Arial"/>
                <a:ea typeface="Arial"/>
                <a:cs typeface="Arial"/>
                <a:sym typeface="Arial"/>
                <a:rtl val="0"/>
              </a:rPr>
              <a:t>Origin, Division, Union</a:t>
            </a:r>
          </a:p>
        </p:txBody>
      </p:sp>
      <p:sp>
        <p:nvSpPr>
          <p:cNvPr id="409" name="Shape 409"/>
          <p:cNvSpPr txBox="1">
            <a:spLocks noGrp="1"/>
          </p:cNvSpPr>
          <p:nvPr>
            <p:ph type="body" idx="1"/>
          </p:nvPr>
        </p:nvSpPr>
        <p:spPr>
          <a:xfrm>
            <a:off x="1460408" y="1295948"/>
            <a:ext cx="7226391" cy="3629901"/>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a:solidFill>
                  <a:srgbClr val="45818E"/>
                </a:solidFill>
                <a:latin typeface="Arial"/>
                <a:ea typeface="Arial"/>
                <a:cs typeface="Arial"/>
                <a:sym typeface="Arial"/>
                <a:rtl val="0"/>
              </a:rPr>
              <a:t>Universal</a:t>
            </a:r>
          </a:p>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a:solidFill>
                  <a:srgbClr val="45818E"/>
                </a:solidFill>
                <a:latin typeface="Arial"/>
                <a:ea typeface="Arial"/>
                <a:cs typeface="Arial"/>
                <a:sym typeface="Arial"/>
                <a:rtl val="0"/>
              </a:rPr>
              <a:t>Prime</a:t>
            </a:r>
          </a:p>
          <a:p>
            <a:pPr marL="0" marR="0" lvl="0" indent="0" algn="l" rtl="0">
              <a:lnSpc>
                <a:spcPct val="100000"/>
              </a:lnSpc>
              <a:spcBef>
                <a:spcPts val="0"/>
              </a:spcBef>
              <a:spcAft>
                <a:spcPts val="0"/>
              </a:spcAft>
              <a:buClr>
                <a:schemeClr val="dk1"/>
              </a:buClr>
              <a:buSzPct val="25000"/>
              <a:buFont typeface="Arial"/>
              <a:buNone/>
            </a:pPr>
            <a:r>
              <a:rPr lang="en" sz="1200" b="0" i="0" u="none" strike="noStrike" cap="none" baseline="0">
                <a:solidFill>
                  <a:srgbClr val="45818E"/>
                </a:solidFill>
                <a:latin typeface="Arial"/>
                <a:ea typeface="Arial"/>
                <a:cs typeface="Arial"/>
                <a:sym typeface="Arial"/>
                <a:rtl val="0"/>
              </a:rPr>
              <a:t>Force (UPF)</a:t>
            </a:r>
          </a:p>
        </p:txBody>
      </p:sp>
      <p:pic>
        <p:nvPicPr>
          <p:cNvPr id="410" name="Shape 410"/>
          <p:cNvPicPr preferRelativeResize="0"/>
          <p:nvPr/>
        </p:nvPicPr>
        <p:blipFill rotWithShape="1">
          <a:blip r:embed="rId3">
            <a:alphaModFix/>
          </a:blip>
          <a:srcRect/>
          <a:stretch/>
        </p:blipFill>
        <p:spPr>
          <a:xfrm>
            <a:off x="2574456" y="1615308"/>
            <a:ext cx="3876675" cy="3057525"/>
          </a:xfrm>
          <a:prstGeom prst="rect">
            <a:avLst/>
          </a:prstGeom>
          <a:noFill/>
          <a:ln>
            <a:noFill/>
          </a:ln>
        </p:spPr>
      </p:pic>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Shape 415"/>
          <p:cNvSpPr txBox="1">
            <a:spLocks noGrp="1"/>
          </p:cNvSpPr>
          <p:nvPr>
            <p:ph type="title"/>
          </p:nvPr>
        </p:nvSpPr>
        <p:spPr>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600" b="1" i="0" u="none" strike="noStrike" cap="none" baseline="0" dirty="0">
                <a:solidFill>
                  <a:srgbClr val="45818E"/>
                </a:solidFill>
                <a:latin typeface="Arial"/>
                <a:ea typeface="Arial"/>
                <a:cs typeface="Arial"/>
                <a:sym typeface="Arial"/>
                <a:rtl val="0"/>
              </a:rPr>
              <a:t>True Father’s Critique</a:t>
            </a:r>
          </a:p>
        </p:txBody>
      </p:sp>
      <p:sp>
        <p:nvSpPr>
          <p:cNvPr id="416" name="Shape 416"/>
          <p:cNvSpPr txBox="1">
            <a:spLocks noGrp="1"/>
          </p:cNvSpPr>
          <p:nvPr>
            <p:ph type="body" idx="1"/>
          </p:nvPr>
        </p:nvSpPr>
        <p:spPr>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sz="1800" b="1" i="0" u="none" strike="noStrike" cap="none" baseline="0" dirty="0">
              <a:solidFill>
                <a:srgbClr val="434343"/>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800" b="1" i="0" u="none" strike="noStrike" cap="none" baseline="0">
                <a:solidFill>
                  <a:srgbClr val="434343"/>
                </a:solidFill>
                <a:latin typeface="Arial"/>
                <a:ea typeface="Arial"/>
                <a:cs typeface="Arial"/>
                <a:sym typeface="Arial"/>
                <a:rtl val="0"/>
              </a:rPr>
              <a:t>4.1.1 Strict distinction of species and absolute rejection of intervention</a:t>
            </a:r>
          </a:p>
          <a:p>
            <a:pPr marL="0" marR="0" lvl="0" indent="0" algn="l" rtl="0">
              <a:lnSpc>
                <a:spcPct val="100000"/>
              </a:lnSpc>
              <a:spcBef>
                <a:spcPts val="0"/>
              </a:spcBef>
              <a:spcAft>
                <a:spcPts val="0"/>
              </a:spcAft>
              <a:buClr>
                <a:schemeClr val="dk1"/>
              </a:buClr>
              <a:buFont typeface="Arial"/>
              <a:buNone/>
            </a:pPr>
            <a:endParaRPr sz="1800" b="1"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600" b="0" i="0" u="none" strike="noStrike" cap="none" baseline="0">
                <a:solidFill>
                  <a:srgbClr val="45818E"/>
                </a:solidFill>
                <a:latin typeface="Arial"/>
                <a:ea typeface="Arial"/>
                <a:cs typeface="Arial"/>
                <a:sym typeface="Arial"/>
                <a:rtl val="0"/>
              </a:rPr>
              <a:t>In order to advance from a lower class of existence to a higher one, it would be necessary to pass through all the different levels of love between male and female. In other words, one would have to pass through a great number of levels of love. You all know that a sparrow and a bunting are very similar. While their feathers are of slightly different hues, their bone structure is identical. But for all their similarities, if you were to mate a sparrow with a bunting, would they reproduce? Evolutionists, give me an answer. Try mating them. They will never reproduce. … </a:t>
            </a:r>
          </a:p>
          <a:p>
            <a:pPr marL="0" marR="0" lvl="0" indent="0" algn="l" rtl="0">
              <a:lnSpc>
                <a:spcPct val="100000"/>
              </a:lnSpc>
              <a:spcBef>
                <a:spcPts val="0"/>
              </a:spcBef>
              <a:spcAft>
                <a:spcPts val="0"/>
              </a:spcAft>
              <a:buClr>
                <a:schemeClr val="dk1"/>
              </a:buClr>
              <a:buFont typeface="Arial"/>
              <a:buNone/>
            </a:pPr>
            <a:endParaRPr sz="1600" b="0" i="0" u="none" strike="noStrike" cap="none" baseline="0" dirty="0">
              <a:solidFill>
                <a:srgbClr val="45818E"/>
              </a:solidFill>
              <a:latin typeface="Arial"/>
              <a:ea typeface="Arial"/>
              <a:cs typeface="Arial"/>
              <a:sym typeface="Arial"/>
              <a:rtl val="0"/>
            </a:endParaRPr>
          </a:p>
          <a:p>
            <a:pPr marL="0" marR="0" lvl="0" indent="0" algn="r" rtl="0">
              <a:lnSpc>
                <a:spcPct val="100000"/>
              </a:lnSpc>
              <a:spcBef>
                <a:spcPts val="0"/>
              </a:spcBef>
              <a:spcAft>
                <a:spcPts val="0"/>
              </a:spcAft>
              <a:buClr>
                <a:schemeClr val="dk1"/>
              </a:buClr>
              <a:buSzPct val="25000"/>
              <a:buFont typeface="Arial"/>
              <a:buNone/>
            </a:pPr>
            <a:r>
              <a:rPr lang="en" sz="1200" b="0" i="0" u="none" strike="noStrike" cap="none" baseline="0">
                <a:solidFill>
                  <a:srgbClr val="45818E"/>
                </a:solidFill>
                <a:latin typeface="Arial"/>
                <a:ea typeface="Arial"/>
                <a:cs typeface="Arial"/>
                <a:sym typeface="Arial"/>
                <a:rtl val="0"/>
              </a:rPr>
              <a:t>(201-146, 1990.3.30)</a:t>
            </a: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rgbClr val="45818E"/>
              </a:solidFill>
              <a:latin typeface="Arial"/>
              <a:ea typeface="Arial"/>
              <a:cs typeface="Arial"/>
              <a:sym typeface="Arial"/>
              <a:rtl val="0"/>
            </a:endParaRPr>
          </a:p>
        </p:txBody>
      </p:sp>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a:spLocks noGrp="1"/>
          </p:cNvSpPr>
          <p:nvPr>
            <p:ph type="title"/>
          </p:nvPr>
        </p:nvSpPr>
        <p:spPr>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600" b="1" i="0" u="none" strike="noStrike" cap="none" baseline="0">
                <a:solidFill>
                  <a:srgbClr val="45818E"/>
                </a:solidFill>
                <a:latin typeface="Arial"/>
                <a:ea typeface="Arial"/>
                <a:cs typeface="Arial"/>
                <a:sym typeface="Arial"/>
                <a:rtl val="0"/>
              </a:rPr>
              <a:t>True Father’s Critique</a:t>
            </a:r>
          </a:p>
        </p:txBody>
      </p:sp>
      <p:sp>
        <p:nvSpPr>
          <p:cNvPr id="428" name="Shape 428"/>
          <p:cNvSpPr txBox="1">
            <a:spLocks noGrp="1"/>
          </p:cNvSpPr>
          <p:nvPr>
            <p:ph type="body" idx="1"/>
          </p:nvPr>
        </p:nvSpPr>
        <p:spPr>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sz="1800" b="1" i="0" u="none" strike="noStrike" cap="none" baseline="0" dirty="0">
              <a:solidFill>
                <a:srgbClr val="434343"/>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800" b="1" i="0" u="none" strike="noStrike" cap="none" baseline="0">
                <a:solidFill>
                  <a:srgbClr val="434343"/>
                </a:solidFill>
                <a:latin typeface="Arial"/>
                <a:ea typeface="Arial"/>
                <a:cs typeface="Arial"/>
                <a:sym typeface="Arial"/>
                <a:rtl val="0"/>
              </a:rPr>
              <a:t>4.1.1 Strict distinction of species and absolute rejection of intervention</a:t>
            </a:r>
          </a:p>
          <a:p>
            <a:pPr marL="0" marR="0" lvl="0" indent="0" algn="l" rtl="0">
              <a:lnSpc>
                <a:spcPct val="100000"/>
              </a:lnSpc>
              <a:spcBef>
                <a:spcPts val="0"/>
              </a:spcBef>
              <a:spcAft>
                <a:spcPts val="0"/>
              </a:spcAft>
              <a:buClr>
                <a:schemeClr val="dk1"/>
              </a:buClr>
              <a:buFont typeface="Arial"/>
              <a:buNone/>
            </a:pPr>
            <a:endParaRPr sz="1800" b="1"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600" b="0" i="0" u="none" strike="noStrike" cap="none" baseline="0">
                <a:solidFill>
                  <a:srgbClr val="45818E"/>
                </a:solidFill>
                <a:latin typeface="Arial"/>
                <a:ea typeface="Arial"/>
                <a:cs typeface="Arial"/>
                <a:sym typeface="Arial"/>
                <a:rtl val="0"/>
              </a:rPr>
              <a:t>In an environment, there must be subject and object partners, and they must unite and form an interactive relationship as such. Simply put, subject and object partners must build a reciprocal relationship. Thus, one cannot live alone. One’s mind and body are in a relationship as subject and object partners. If the subject does not recognize the object, no connection can be made. Even in the world of chemistry, if there is no affinity between two elements, however much they are forced to fuse together in the laboratory nothing will come of it. If they are compatible, they will fuse together instantaneously on contact. </a:t>
            </a:r>
          </a:p>
          <a:p>
            <a:pPr marL="0" marR="0" lvl="0" indent="0" algn="l" rtl="0">
              <a:lnSpc>
                <a:spcPct val="100000"/>
              </a:lnSpc>
              <a:spcBef>
                <a:spcPts val="0"/>
              </a:spcBef>
              <a:spcAft>
                <a:spcPts val="0"/>
              </a:spcAft>
              <a:buClr>
                <a:schemeClr val="dk1"/>
              </a:buClr>
              <a:buFont typeface="Arial"/>
              <a:buNone/>
            </a:pPr>
            <a:endParaRPr sz="1600" b="0" i="0" u="none" strike="noStrike" cap="none" baseline="0" dirty="0">
              <a:solidFill>
                <a:srgbClr val="45818E"/>
              </a:solidFill>
              <a:latin typeface="Arial"/>
              <a:ea typeface="Arial"/>
              <a:cs typeface="Arial"/>
              <a:sym typeface="Arial"/>
              <a:rtl val="0"/>
            </a:endParaRPr>
          </a:p>
          <a:p>
            <a:pPr marL="0" marR="0" lvl="0" indent="0" algn="r" rtl="0">
              <a:lnSpc>
                <a:spcPct val="100000"/>
              </a:lnSpc>
              <a:spcBef>
                <a:spcPts val="0"/>
              </a:spcBef>
              <a:spcAft>
                <a:spcPts val="0"/>
              </a:spcAft>
              <a:buClr>
                <a:schemeClr val="dk1"/>
              </a:buClr>
              <a:buSzPct val="25000"/>
              <a:buFont typeface="Arial"/>
              <a:buNone/>
            </a:pPr>
            <a:r>
              <a:rPr lang="en" sz="1200" b="0" i="0" u="none" strike="noStrike" cap="none" baseline="0">
                <a:solidFill>
                  <a:srgbClr val="45818E"/>
                </a:solidFill>
                <a:latin typeface="Arial"/>
                <a:ea typeface="Arial"/>
                <a:cs typeface="Arial"/>
                <a:sym typeface="Arial"/>
                <a:rtl val="0"/>
              </a:rPr>
              <a:t>(291-112, 1998.3.5)</a:t>
            </a: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rgbClr val="45818E"/>
              </a:solidFill>
              <a:latin typeface="Arial"/>
              <a:ea typeface="Arial"/>
              <a:cs typeface="Arial"/>
              <a:sym typeface="Arial"/>
              <a:rtl val="0"/>
            </a:endParaRPr>
          </a:p>
        </p:txBody>
      </p:sp>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Shape 433"/>
          <p:cNvSpPr txBox="1">
            <a:spLocks noGrp="1"/>
          </p:cNvSpPr>
          <p:nvPr>
            <p:ph type="title"/>
          </p:nvPr>
        </p:nvSpPr>
        <p:spPr>
          <a:xfrm>
            <a:off x="457200" y="101100"/>
            <a:ext cx="7315499" cy="101399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600" b="1" i="0" u="none" strike="noStrike" cap="none" baseline="0">
                <a:solidFill>
                  <a:srgbClr val="45818E"/>
                </a:solidFill>
                <a:latin typeface="Arial"/>
                <a:ea typeface="Arial"/>
                <a:cs typeface="Arial"/>
                <a:sym typeface="Arial"/>
                <a:rtl val="0"/>
              </a:rPr>
              <a:t>True Father’s Critique</a:t>
            </a:r>
          </a:p>
        </p:txBody>
      </p:sp>
      <p:sp>
        <p:nvSpPr>
          <p:cNvPr id="434" name="Shape 434"/>
          <p:cNvSpPr txBox="1">
            <a:spLocks noGrp="1"/>
          </p:cNvSpPr>
          <p:nvPr>
            <p:ph type="body" idx="1"/>
          </p:nvPr>
        </p:nvSpPr>
        <p:spPr>
          <a:xfrm>
            <a:off x="457200" y="1278525"/>
            <a:ext cx="8271300" cy="40055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sz="3000" b="1"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800" b="1" i="0" u="none" strike="noStrike" cap="none" baseline="0">
                <a:solidFill>
                  <a:srgbClr val="3F3F3F"/>
                </a:solidFill>
                <a:latin typeface="Arial"/>
                <a:ea typeface="Arial"/>
                <a:cs typeface="Arial"/>
                <a:sym typeface="Arial"/>
                <a:rtl val="0"/>
              </a:rPr>
              <a:t>4.2. The Theory of Evolution is an outdated idea</a:t>
            </a:r>
          </a:p>
          <a:p>
            <a:pPr marL="0" marR="0" lvl="0" indent="0" algn="l" rtl="0">
              <a:lnSpc>
                <a:spcPct val="100000"/>
              </a:lnSpc>
              <a:spcBef>
                <a:spcPts val="0"/>
              </a:spcBef>
              <a:spcAft>
                <a:spcPts val="0"/>
              </a:spcAft>
              <a:buClr>
                <a:schemeClr val="dk1"/>
              </a:buClr>
              <a:buFont typeface="Arial"/>
              <a:buNone/>
            </a:pPr>
            <a:endParaRPr sz="3000" b="1" i="0" u="none" strike="noStrike" cap="none" baseline="0" dirty="0">
              <a:solidFill>
                <a:srgbClr val="45818E"/>
              </a:solidFill>
              <a:latin typeface="Arial"/>
              <a:ea typeface="Arial"/>
              <a:cs typeface="Arial"/>
              <a:sym typeface="Arial"/>
              <a:rtl val="0"/>
            </a:endParaRPr>
          </a:p>
          <a:p>
            <a:pPr lvl="0" rtl="0">
              <a:spcBef>
                <a:spcPts val="0"/>
              </a:spcBef>
              <a:buClr>
                <a:schemeClr val="dk1"/>
              </a:buClr>
              <a:buSzPct val="25000"/>
              <a:buFont typeface="Arial"/>
              <a:buNone/>
            </a:pPr>
            <a:r>
              <a:rPr lang="en" sz="1600" b="0" i="0" u="none" strike="noStrike" cap="none" baseline="0">
                <a:solidFill>
                  <a:srgbClr val="45818E"/>
                </a:solidFill>
                <a:latin typeface="Arial"/>
                <a:ea typeface="Arial"/>
                <a:cs typeface="Arial"/>
                <a:sym typeface="Arial"/>
                <a:rtl val="0"/>
              </a:rPr>
              <a:t>We can now perceive through the microscope a whole world of germs millions of times smaller than the amoeba. If evolution had begun from the amoeba, would the male and female germs have existed before the amoeba or after? </a:t>
            </a:r>
          </a:p>
          <a:p>
            <a:pPr lvl="0" algn="r" rtl="0">
              <a:spcBef>
                <a:spcPts val="0"/>
              </a:spcBef>
              <a:buClr>
                <a:schemeClr val="dk1"/>
              </a:buClr>
              <a:buSzPct val="25000"/>
              <a:buFont typeface="Arial"/>
              <a:buNone/>
            </a:pPr>
            <a:r>
              <a:rPr lang="en" sz="1200">
                <a:solidFill>
                  <a:srgbClr val="45818E"/>
                </a:solidFill>
                <a:rtl val="0"/>
              </a:rPr>
              <a:t>203-323, 1991.1.11</a:t>
            </a:r>
          </a:p>
          <a:p>
            <a:pPr lvl="0" algn="r" rtl="0">
              <a:spcBef>
                <a:spcPts val="0"/>
              </a:spcBef>
              <a:buClr>
                <a:schemeClr val="dk1"/>
              </a:buClr>
              <a:buFont typeface="Arial"/>
              <a:buNone/>
            </a:pPr>
            <a:endParaRPr sz="1600" dirty="0">
              <a:solidFill>
                <a:srgbClr val="45818E"/>
              </a:solidFill>
              <a:rtl val="0"/>
            </a:endParaRPr>
          </a:p>
          <a:p>
            <a:pPr lvl="0" algn="r" rtl="0">
              <a:spcBef>
                <a:spcPts val="0"/>
              </a:spcBef>
              <a:buClr>
                <a:schemeClr val="dk1"/>
              </a:buClr>
              <a:buFont typeface="Arial"/>
              <a:buNone/>
            </a:pPr>
            <a:endParaRPr sz="1600" dirty="0">
              <a:solidFill>
                <a:srgbClr val="45818E"/>
              </a:solidFill>
              <a:rtl val="0"/>
            </a:endParaRPr>
          </a:p>
          <a:p>
            <a:pPr marL="0" lvl="0" indent="0" rtl="0">
              <a:lnSpc>
                <a:spcPct val="115000"/>
              </a:lnSpc>
              <a:spcBef>
                <a:spcPts val="0"/>
              </a:spcBef>
              <a:buNone/>
            </a:pPr>
            <a:r>
              <a:rPr lang="en" sz="1200">
                <a:solidFill>
                  <a:srgbClr val="45818E"/>
                </a:solidFill>
                <a:rtl val="0"/>
              </a:rPr>
              <a:t>[Michael Behe asserts that the complicated biological structures in a cell exhibit the exact same irreducible complexity that we see in humanly-devised machinery; in other words, they are all-or-nothing systems - either everything is there and it works, or something is missing and it doesn't work. </a:t>
            </a:r>
            <a:r>
              <a:rPr lang="en" sz="1000" i="1">
                <a:solidFill>
                  <a:srgbClr val="666666"/>
                </a:solidFill>
                <a:rtl val="0"/>
              </a:rPr>
              <a:t>Michael</a:t>
            </a:r>
            <a:r>
              <a:rPr lang="en" sz="1000">
                <a:solidFill>
                  <a:srgbClr val="666666"/>
                </a:solidFill>
                <a:rtl val="0"/>
              </a:rPr>
              <a:t> J. </a:t>
            </a:r>
            <a:r>
              <a:rPr lang="en" sz="1000" i="1">
                <a:solidFill>
                  <a:srgbClr val="666666"/>
                </a:solidFill>
                <a:rtl val="0"/>
              </a:rPr>
              <a:t>Behe</a:t>
            </a:r>
            <a:r>
              <a:rPr lang="en" sz="1000">
                <a:solidFill>
                  <a:srgbClr val="666666"/>
                </a:solidFill>
                <a:rtl val="0"/>
              </a:rPr>
              <a:t>, Ph.D. Professor Biochemistry, Lehigh University, PA</a:t>
            </a:r>
            <a:r>
              <a:rPr lang="en" sz="1200">
                <a:solidFill>
                  <a:srgbClr val="45818E"/>
                </a:solidFill>
                <a:rtl val="0"/>
              </a:rPr>
              <a:t>]</a:t>
            </a:r>
          </a:p>
          <a:p>
            <a:pPr marL="0" marR="0" lvl="0" indent="0" algn="l" rtl="0">
              <a:lnSpc>
                <a:spcPct val="100000"/>
              </a:lnSpc>
              <a:spcBef>
                <a:spcPts val="0"/>
              </a:spcBef>
              <a:spcAft>
                <a:spcPts val="0"/>
              </a:spcAft>
              <a:buClr>
                <a:schemeClr val="dk1"/>
              </a:buClr>
              <a:buFont typeface="Arial"/>
              <a:buNone/>
            </a:pPr>
            <a:endParaRPr sz="14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400" b="0" i="0" u="none" strike="noStrike" cap="none" baseline="0" dirty="0">
              <a:solidFill>
                <a:srgbClr val="45818E"/>
              </a:solidFill>
              <a:latin typeface="Arial"/>
              <a:ea typeface="Arial"/>
              <a:cs typeface="Arial"/>
              <a:sym typeface="Arial"/>
              <a:rtl val="0"/>
            </a:endParaRPr>
          </a:p>
        </p:txBody>
      </p:sp>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Shape 445"/>
          <p:cNvSpPr txBox="1">
            <a:spLocks noGrp="1"/>
          </p:cNvSpPr>
          <p:nvPr>
            <p:ph type="title"/>
          </p:nvPr>
        </p:nvSpPr>
        <p:spPr>
          <a:xfrm>
            <a:off x="457200" y="101100"/>
            <a:ext cx="7315499" cy="1013999"/>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600" b="1" i="0" u="none" strike="noStrike" cap="none" baseline="0">
                <a:solidFill>
                  <a:srgbClr val="45818E"/>
                </a:solidFill>
                <a:latin typeface="Arial"/>
                <a:ea typeface="Arial"/>
                <a:cs typeface="Arial"/>
                <a:sym typeface="Arial"/>
              </a:rPr>
              <a:t>True Father’s Critique</a:t>
            </a:r>
          </a:p>
        </p:txBody>
      </p:sp>
      <p:sp>
        <p:nvSpPr>
          <p:cNvPr id="446" name="Shape 446"/>
          <p:cNvSpPr txBox="1">
            <a:spLocks noGrp="1"/>
          </p:cNvSpPr>
          <p:nvPr>
            <p:ph type="body" idx="1"/>
          </p:nvPr>
        </p:nvSpPr>
        <p:spPr>
          <a:xfrm>
            <a:off x="457200" y="1278525"/>
            <a:ext cx="8271300" cy="3539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sz="3000" b="1" i="0" u="none" strike="noStrike" cap="none" baseline="0" dirty="0">
              <a:solidFill>
                <a:srgbClr val="45818E"/>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 sz="1800" b="1" i="0" u="none" strike="noStrike" cap="none" baseline="0" dirty="0">
                <a:solidFill>
                  <a:srgbClr val="3F3F3F"/>
                </a:solidFill>
                <a:latin typeface="Arial"/>
                <a:ea typeface="Arial"/>
                <a:cs typeface="Arial"/>
                <a:sym typeface="Arial"/>
              </a:rPr>
              <a:t>4.2. The Theory of Evolution is an outdated idea</a:t>
            </a:r>
          </a:p>
          <a:p>
            <a:pPr marL="0" marR="0" lvl="0" indent="0" algn="l" rtl="0">
              <a:lnSpc>
                <a:spcPct val="100000"/>
              </a:lnSpc>
              <a:spcBef>
                <a:spcPts val="0"/>
              </a:spcBef>
              <a:spcAft>
                <a:spcPts val="0"/>
              </a:spcAft>
              <a:buClr>
                <a:schemeClr val="dk1"/>
              </a:buClr>
              <a:buFont typeface="Arial"/>
              <a:buNone/>
            </a:pPr>
            <a:endParaRPr sz="3000" b="1" i="0" u="none" strike="noStrike" cap="none" baseline="0" dirty="0">
              <a:solidFill>
                <a:srgbClr val="45818E"/>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 sz="1600" dirty="0">
                <a:solidFill>
                  <a:srgbClr val="45818E"/>
                </a:solidFill>
              </a:rPr>
              <a:t>The theory claimed that evolution brought about progression. If so, why can’t evolution take place in reverse? Could it not occur in the reverse order, or in any direction, whether east or west? Who decided the direction in which to evolve? Can the evolving beings designate the direction themselves? To develop from amoeba to human, numerous stages on successively higher levels need to be traversed, and the question is: who set the direction in which to develop towards a higher level? In other words, why must the creation develop toward a higher level?</a:t>
            </a:r>
          </a:p>
          <a:p>
            <a:pPr marL="0" marR="0" lvl="0" indent="0" algn="r" rtl="0">
              <a:lnSpc>
                <a:spcPct val="100000"/>
              </a:lnSpc>
              <a:spcBef>
                <a:spcPts val="0"/>
              </a:spcBef>
              <a:spcAft>
                <a:spcPts val="0"/>
              </a:spcAft>
              <a:buClr>
                <a:schemeClr val="dk1"/>
              </a:buClr>
              <a:buSzPct val="25000"/>
              <a:buFont typeface="Arial"/>
              <a:buNone/>
            </a:pPr>
            <a:r>
              <a:rPr lang="en" sz="1200" dirty="0">
                <a:solidFill>
                  <a:srgbClr val="45818E"/>
                </a:solidFill>
              </a:rPr>
              <a:t>166-212, 1987.6.7.</a:t>
            </a:r>
          </a:p>
          <a:p>
            <a:pPr marL="0" marR="0" lvl="0" indent="0" algn="l" rtl="0">
              <a:lnSpc>
                <a:spcPct val="100000"/>
              </a:lnSpc>
              <a:spcBef>
                <a:spcPts val="0"/>
              </a:spcBef>
              <a:spcAft>
                <a:spcPts val="0"/>
              </a:spcAft>
              <a:buClr>
                <a:schemeClr val="dk1"/>
              </a:buClr>
              <a:buFont typeface="Arial"/>
              <a:buNone/>
            </a:pPr>
            <a:endParaRPr sz="1400" b="0" i="0" u="none" strike="noStrike" cap="none" baseline="0" dirty="0">
              <a:solidFill>
                <a:srgbClr val="45818E"/>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1400" b="0" i="0" u="none" strike="noStrike" cap="none" baseline="0" dirty="0">
              <a:solidFill>
                <a:srgbClr val="45818E"/>
              </a:solidFill>
              <a:latin typeface="Arial"/>
              <a:ea typeface="Arial"/>
              <a:cs typeface="Arial"/>
              <a:sym typeface="Arial"/>
            </a:endParaRPr>
          </a:p>
        </p:txBody>
      </p:sp>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Shape 451"/>
          <p:cNvSpPr txBox="1">
            <a:spLocks noGrp="1"/>
          </p:cNvSpPr>
          <p:nvPr>
            <p:ph type="title"/>
          </p:nvPr>
        </p:nvSpPr>
        <p:spPr>
          <a:xfrm>
            <a:off x="390875" y="101100"/>
            <a:ext cx="7381798" cy="1013999"/>
          </a:xfrm>
          <a:prstGeom prst="rect">
            <a:avLst/>
          </a:prstGeom>
          <a:noFill/>
          <a:ln>
            <a:noFill/>
          </a:ln>
        </p:spPr>
        <p:txBody>
          <a:bodyPr lIns="91425" tIns="91425" rIns="91425" bIns="91425" anchor="b" anchorCtr="0">
            <a:noAutofit/>
          </a:bodyPr>
          <a:lstStyle/>
          <a:p>
            <a:pPr marL="0" marR="0" lvl="0" indent="0" algn="ctr" rtl="0">
              <a:lnSpc>
                <a:spcPct val="115000"/>
              </a:lnSpc>
              <a:spcBef>
                <a:spcPts val="0"/>
              </a:spcBef>
              <a:spcAft>
                <a:spcPts val="0"/>
              </a:spcAft>
              <a:buClr>
                <a:schemeClr val="dk1"/>
              </a:buClr>
              <a:buFont typeface="Arial"/>
              <a:buNone/>
            </a:pPr>
            <a:endParaRPr sz="3600" b="1" i="0" u="none" strike="noStrike" cap="none" baseline="0" dirty="0">
              <a:solidFill>
                <a:srgbClr val="45818E"/>
              </a:solidFill>
              <a:latin typeface="Arial"/>
              <a:ea typeface="Arial"/>
              <a:cs typeface="Arial"/>
              <a:sym typeface="Arial"/>
              <a:rtl val="0"/>
            </a:endParaRPr>
          </a:p>
        </p:txBody>
      </p:sp>
      <p:sp>
        <p:nvSpPr>
          <p:cNvPr id="452" name="Shape 452"/>
          <p:cNvSpPr txBox="1">
            <a:spLocks noGrp="1"/>
          </p:cNvSpPr>
          <p:nvPr>
            <p:ph type="body" idx="1"/>
          </p:nvPr>
        </p:nvSpPr>
        <p:spPr>
          <a:xfrm>
            <a:off x="457200" y="1278516"/>
            <a:ext cx="8229600" cy="36303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1"/>
              </a:buClr>
              <a:buFont typeface="Arial"/>
              <a:buNone/>
            </a:pPr>
            <a:endParaRPr sz="1400" b="0" i="0" u="none" strike="noStrike" cap="none" baseline="0" dirty="0">
              <a:solidFill>
                <a:srgbClr val="000000"/>
              </a:solidFill>
              <a:latin typeface="Arial"/>
              <a:ea typeface="Arial"/>
              <a:cs typeface="Arial"/>
              <a:sym typeface="Arial"/>
              <a:rtl val="0"/>
            </a:endParaRPr>
          </a:p>
          <a:p>
            <a:pPr marL="0" marR="0" lvl="0" indent="0" algn="l" rtl="0">
              <a:lnSpc>
                <a:spcPct val="115000"/>
              </a:lnSpc>
              <a:spcBef>
                <a:spcPts val="0"/>
              </a:spcBef>
              <a:spcAft>
                <a:spcPts val="0"/>
              </a:spcAft>
              <a:buClr>
                <a:schemeClr val="dk1"/>
              </a:buClr>
              <a:buFont typeface="Arial"/>
              <a:buNone/>
            </a:pPr>
            <a:endParaRPr sz="1400" b="0" i="0" u="none" strike="noStrike" cap="none" baseline="0" dirty="0">
              <a:solidFill>
                <a:srgbClr val="000000"/>
              </a:solidFill>
              <a:latin typeface="Arial"/>
              <a:ea typeface="Arial"/>
              <a:cs typeface="Arial"/>
              <a:sym typeface="Arial"/>
              <a:rtl val="0"/>
            </a:endParaRPr>
          </a:p>
          <a:p>
            <a:pPr marL="0" marR="0" lvl="0" indent="0" algn="l" rtl="0">
              <a:lnSpc>
                <a:spcPct val="115000"/>
              </a:lnSpc>
              <a:spcBef>
                <a:spcPts val="0"/>
              </a:spcBef>
              <a:spcAft>
                <a:spcPts val="0"/>
              </a:spcAft>
              <a:buClr>
                <a:schemeClr val="dk1"/>
              </a:buClr>
              <a:buFont typeface="Arial"/>
              <a:buNone/>
            </a:pPr>
            <a:endParaRPr sz="1400" b="0" i="0" u="none" strike="noStrike" cap="none" baseline="0" dirty="0">
              <a:solidFill>
                <a:srgbClr val="000000"/>
              </a:solidFill>
              <a:latin typeface="Arial"/>
              <a:ea typeface="Arial"/>
              <a:cs typeface="Arial"/>
              <a:sym typeface="Arial"/>
              <a:rtl val="0"/>
            </a:endParaRPr>
          </a:p>
          <a:p>
            <a:pPr marL="0" marR="0" lvl="0" indent="0" algn="l" rtl="0">
              <a:lnSpc>
                <a:spcPct val="115000"/>
              </a:lnSpc>
              <a:spcBef>
                <a:spcPts val="0"/>
              </a:spcBef>
              <a:spcAft>
                <a:spcPts val="0"/>
              </a:spcAft>
              <a:buClr>
                <a:schemeClr val="dk1"/>
              </a:buClr>
              <a:buFont typeface="Arial"/>
              <a:buNone/>
            </a:pPr>
            <a:endParaRPr sz="1400" b="0" i="0" u="none" strike="noStrike" cap="none" baseline="0" dirty="0">
              <a:solidFill>
                <a:srgbClr val="000000"/>
              </a:solidFill>
              <a:latin typeface="Arial"/>
              <a:ea typeface="Arial"/>
              <a:cs typeface="Arial"/>
              <a:sym typeface="Arial"/>
              <a:rtl val="0"/>
            </a:endParaRPr>
          </a:p>
          <a:p>
            <a:pPr marL="0" marR="0" lvl="0" indent="0" algn="l" rtl="0">
              <a:lnSpc>
                <a:spcPct val="115000"/>
              </a:lnSpc>
              <a:spcBef>
                <a:spcPts val="0"/>
              </a:spcBef>
              <a:spcAft>
                <a:spcPts val="0"/>
              </a:spcAft>
              <a:buClr>
                <a:schemeClr val="dk1"/>
              </a:buClr>
              <a:buFont typeface="Arial"/>
              <a:buNone/>
            </a:pPr>
            <a:endParaRPr sz="1400" b="0" i="0" u="none" strike="noStrike" cap="none" baseline="0" dirty="0">
              <a:solidFill>
                <a:srgbClr val="000000"/>
              </a:solidFill>
              <a:latin typeface="Arial"/>
              <a:ea typeface="Arial"/>
              <a:cs typeface="Arial"/>
              <a:sym typeface="Arial"/>
              <a:rtl val="0"/>
            </a:endParaRPr>
          </a:p>
          <a:p>
            <a:pPr marL="0" marR="0" lvl="0" indent="0" algn="l" rtl="0">
              <a:lnSpc>
                <a:spcPct val="115000"/>
              </a:lnSpc>
              <a:spcBef>
                <a:spcPts val="0"/>
              </a:spcBef>
              <a:spcAft>
                <a:spcPts val="0"/>
              </a:spcAft>
              <a:buClr>
                <a:schemeClr val="dk1"/>
              </a:buClr>
              <a:buFont typeface="Arial"/>
              <a:buNone/>
            </a:pPr>
            <a:endParaRPr sz="1400" b="0" i="0" u="none" strike="noStrike" cap="none" baseline="0" dirty="0">
              <a:solidFill>
                <a:srgbClr val="000000"/>
              </a:solidFill>
              <a:latin typeface="Arial"/>
              <a:ea typeface="Arial"/>
              <a:cs typeface="Arial"/>
              <a:sym typeface="Arial"/>
              <a:rtl val="0"/>
            </a:endParaRPr>
          </a:p>
          <a:p>
            <a:pPr marL="0" marR="0" lvl="0" indent="0" algn="r" rtl="0">
              <a:lnSpc>
                <a:spcPct val="100000"/>
              </a:lnSpc>
              <a:spcBef>
                <a:spcPts val="0"/>
              </a:spcBef>
              <a:spcAft>
                <a:spcPts val="0"/>
              </a:spcAft>
              <a:buClr>
                <a:schemeClr val="dk1"/>
              </a:buClr>
              <a:buFont typeface="Arial"/>
              <a:buNone/>
            </a:pPr>
            <a:endParaRPr sz="1400" b="0" i="1"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400" b="0" i="0" u="none" strike="noStrike" cap="none" baseline="0" dirty="0">
              <a:solidFill>
                <a:srgbClr val="45818E"/>
              </a:solidFill>
              <a:latin typeface="Arial"/>
              <a:ea typeface="Arial"/>
              <a:cs typeface="Arial"/>
              <a:sym typeface="Arial"/>
              <a:rtl val="0"/>
            </a:endParaRPr>
          </a:p>
        </p:txBody>
      </p:sp>
      <p:pic>
        <p:nvPicPr>
          <p:cNvPr id="453" name="Shape 453"/>
          <p:cNvPicPr preferRelativeResize="0"/>
          <p:nvPr/>
        </p:nvPicPr>
        <p:blipFill rotWithShape="1">
          <a:blip r:embed="rId3">
            <a:alphaModFix/>
          </a:blip>
          <a:srcRect/>
          <a:stretch/>
        </p:blipFill>
        <p:spPr>
          <a:xfrm>
            <a:off x="908637" y="111230"/>
            <a:ext cx="5469137" cy="5032270"/>
          </a:xfrm>
          <a:prstGeom prst="rect">
            <a:avLst/>
          </a:prstGeom>
          <a:noFill/>
          <a:ln>
            <a:noFill/>
          </a:ln>
        </p:spPr>
      </p:pic>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Shape 458"/>
          <p:cNvSpPr txBox="1">
            <a:spLocks noGrp="1"/>
          </p:cNvSpPr>
          <p:nvPr>
            <p:ph type="title"/>
          </p:nvPr>
        </p:nvSpPr>
        <p:spPr>
          <a:xfrm>
            <a:off x="390875" y="101100"/>
            <a:ext cx="7381798" cy="1013999"/>
          </a:xfrm>
          <a:prstGeom prst="rect">
            <a:avLst/>
          </a:prstGeom>
          <a:noFill/>
          <a:ln>
            <a:noFill/>
          </a:ln>
        </p:spPr>
        <p:txBody>
          <a:bodyPr lIns="91425" tIns="91425" rIns="91425" bIns="91425" anchor="b" anchorCtr="0">
            <a:noAutofit/>
          </a:bodyPr>
          <a:lstStyle/>
          <a:p>
            <a:pPr marL="0" marR="0" lvl="0" indent="0" algn="ctr" rtl="0">
              <a:lnSpc>
                <a:spcPct val="115000"/>
              </a:lnSpc>
              <a:spcBef>
                <a:spcPts val="0"/>
              </a:spcBef>
              <a:spcAft>
                <a:spcPts val="0"/>
              </a:spcAft>
              <a:buClr>
                <a:schemeClr val="dk1"/>
              </a:buClr>
              <a:buSzPct val="25000"/>
              <a:buFont typeface="Arial"/>
              <a:buNone/>
            </a:pPr>
            <a:r>
              <a:rPr lang="en" sz="3600" b="1" i="0" u="none" strike="noStrike" cap="none" baseline="0">
                <a:solidFill>
                  <a:srgbClr val="45818E"/>
                </a:solidFill>
                <a:latin typeface="Arial"/>
                <a:ea typeface="Arial"/>
                <a:cs typeface="Arial"/>
                <a:sym typeface="Arial"/>
                <a:rtl val="0"/>
              </a:rPr>
              <a:t>Probability of Evolution </a:t>
            </a:r>
          </a:p>
        </p:txBody>
      </p:sp>
      <p:sp>
        <p:nvSpPr>
          <p:cNvPr id="459" name="Shape 459"/>
          <p:cNvSpPr txBox="1">
            <a:spLocks noGrp="1"/>
          </p:cNvSpPr>
          <p:nvPr>
            <p:ph type="body" idx="1"/>
          </p:nvPr>
        </p:nvSpPr>
        <p:spPr>
          <a:xfrm>
            <a:off x="390875" y="1278516"/>
            <a:ext cx="8295925" cy="3630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1400" b="0" i="0" u="none" strike="noStrike" cap="none" baseline="0" dirty="0">
                <a:solidFill>
                  <a:srgbClr val="45818E"/>
                </a:solidFill>
                <a:latin typeface="Arial"/>
                <a:ea typeface="Arial"/>
                <a:cs typeface="Arial"/>
                <a:sym typeface="Arial"/>
                <a:rtl val="0"/>
              </a:rPr>
              <a:t>“[A] time-honored adage about the laws of probability”? </a:t>
            </a:r>
          </a:p>
          <a:p>
            <a:pPr marL="0" marR="0" lvl="0" indent="0" algn="l" rtl="0">
              <a:lnSpc>
                <a:spcPct val="100000"/>
              </a:lnSpc>
              <a:spcBef>
                <a:spcPts val="0"/>
              </a:spcBef>
              <a:spcAft>
                <a:spcPts val="0"/>
              </a:spcAft>
              <a:buClr>
                <a:schemeClr val="dk1"/>
              </a:buClr>
              <a:buFont typeface="Arial"/>
              <a:buNone/>
            </a:pPr>
            <a:endParaRPr sz="14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400" b="0" i="0" u="none" strike="noStrike" cap="none" baseline="0" dirty="0">
                <a:solidFill>
                  <a:srgbClr val="45818E"/>
                </a:solidFill>
                <a:latin typeface="Arial"/>
                <a:ea typeface="Arial"/>
                <a:cs typeface="Arial"/>
                <a:sym typeface="Arial"/>
                <a:rtl val="0"/>
              </a:rPr>
              <a:t>Definition of adage: “A proverb or short statement expressing a general truth.” </a:t>
            </a:r>
          </a:p>
          <a:p>
            <a:pPr marL="0" marR="0" lvl="0" indent="0" algn="l" rtl="0">
              <a:lnSpc>
                <a:spcPct val="100000"/>
              </a:lnSpc>
              <a:spcBef>
                <a:spcPts val="0"/>
              </a:spcBef>
              <a:spcAft>
                <a:spcPts val="0"/>
              </a:spcAft>
              <a:buClr>
                <a:schemeClr val="dk1"/>
              </a:buClr>
              <a:buFont typeface="Arial"/>
              <a:buNone/>
            </a:pPr>
            <a:endParaRPr sz="1400" b="0" i="0" u="none" strike="noStrike" cap="none" baseline="0" dirty="0">
              <a:solidFill>
                <a:srgbClr val="000000"/>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400" b="0" i="0" u="none" strike="noStrike" cap="none" baseline="0" dirty="0">
                <a:solidFill>
                  <a:srgbClr val="45818E"/>
                </a:solidFill>
                <a:latin typeface="Arial"/>
                <a:ea typeface="Arial"/>
                <a:cs typeface="Arial"/>
                <a:sym typeface="Arial"/>
                <a:rtl val="0"/>
              </a:rPr>
              <a:t>The computer scientist chose a 9-letter string. Why not chose one letter?</a:t>
            </a:r>
          </a:p>
          <a:p>
            <a:pPr marL="0" marR="0" lvl="0" indent="0" algn="l" rtl="0">
              <a:lnSpc>
                <a:spcPct val="100000"/>
              </a:lnSpc>
              <a:spcBef>
                <a:spcPts val="0"/>
              </a:spcBef>
              <a:spcAft>
                <a:spcPts val="0"/>
              </a:spcAft>
              <a:buClr>
                <a:schemeClr val="dk1"/>
              </a:buClr>
              <a:buSzPct val="25000"/>
              <a:buFont typeface="Arial"/>
              <a:buNone/>
            </a:pPr>
            <a:r>
              <a:rPr lang="en" sz="1400" b="0" i="0" u="none" strike="noStrike" cap="none" baseline="0" dirty="0">
                <a:solidFill>
                  <a:srgbClr val="45818E"/>
                </a:solidFill>
                <a:latin typeface="Arial"/>
                <a:ea typeface="Arial"/>
                <a:cs typeface="Arial"/>
                <a:sym typeface="Arial"/>
                <a:rtl val="0"/>
              </a:rPr>
              <a:t>When monkeys type all 26 letters of the alphabet—the same letters</a:t>
            </a:r>
          </a:p>
          <a:p>
            <a:pPr marL="0" marR="0" lvl="0" indent="0" algn="l" rtl="0">
              <a:lnSpc>
                <a:spcPct val="100000"/>
              </a:lnSpc>
              <a:spcBef>
                <a:spcPts val="0"/>
              </a:spcBef>
              <a:spcAft>
                <a:spcPts val="0"/>
              </a:spcAft>
              <a:buClr>
                <a:schemeClr val="dk1"/>
              </a:buClr>
              <a:buSzPct val="25000"/>
              <a:buFont typeface="Arial"/>
              <a:buNone/>
            </a:pPr>
            <a:r>
              <a:rPr lang="en" sz="1400" b="0" i="0" u="none" strike="noStrike" cap="none" baseline="0" dirty="0">
                <a:solidFill>
                  <a:srgbClr val="45818E"/>
                </a:solidFill>
                <a:latin typeface="Arial"/>
                <a:ea typeface="Arial"/>
                <a:cs typeface="Arial"/>
                <a:sym typeface="Arial"/>
                <a:rtl val="0"/>
              </a:rPr>
              <a:t>Shakespeare used—then I could claim that my monkeys have typed</a:t>
            </a:r>
          </a:p>
          <a:p>
            <a:pPr marL="0" marR="0" lvl="0" indent="0" algn="l" rtl="0">
              <a:lnSpc>
                <a:spcPct val="100000"/>
              </a:lnSpc>
              <a:spcBef>
                <a:spcPts val="0"/>
              </a:spcBef>
              <a:spcAft>
                <a:spcPts val="0"/>
              </a:spcAft>
              <a:buClr>
                <a:schemeClr val="dk1"/>
              </a:buClr>
              <a:buSzPct val="25000"/>
              <a:buFont typeface="Arial"/>
              <a:buNone/>
            </a:pPr>
            <a:r>
              <a:rPr lang="en" sz="1400" b="0" i="0" u="none" strike="noStrike" cap="none" baseline="0" dirty="0">
                <a:solidFill>
                  <a:srgbClr val="45818E"/>
                </a:solidFill>
                <a:latin typeface="Arial"/>
                <a:ea typeface="Arial"/>
                <a:cs typeface="Arial"/>
                <a:sym typeface="Arial"/>
                <a:rtl val="0"/>
              </a:rPr>
              <a:t>Shakespeare. And they will have done it in a lot less time than using nine-character strings.</a:t>
            </a:r>
          </a:p>
          <a:p>
            <a:pPr marL="0" marR="0" lvl="0" indent="0" algn="l" rtl="0">
              <a:lnSpc>
                <a:spcPct val="100000"/>
              </a:lnSpc>
              <a:spcBef>
                <a:spcPts val="0"/>
              </a:spcBef>
              <a:spcAft>
                <a:spcPts val="0"/>
              </a:spcAft>
              <a:buClr>
                <a:schemeClr val="dk1"/>
              </a:buClr>
              <a:buFont typeface="Arial"/>
              <a:buNone/>
            </a:pPr>
            <a:endParaRPr sz="14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400" b="0" i="0" u="none" strike="noStrike" cap="none" baseline="0" dirty="0">
                <a:solidFill>
                  <a:srgbClr val="45818E"/>
                </a:solidFill>
                <a:latin typeface="Arial"/>
                <a:ea typeface="Arial"/>
                <a:cs typeface="Arial"/>
                <a:sym typeface="Arial"/>
                <a:rtl val="0"/>
              </a:rPr>
              <a:t>Stephen Shankland, in </a:t>
            </a:r>
            <a:r>
              <a:rPr lang="en" sz="1400" b="0" i="1" u="none" strike="noStrike" cap="none" baseline="0" dirty="0">
                <a:solidFill>
                  <a:srgbClr val="45818E"/>
                </a:solidFill>
                <a:latin typeface="Arial"/>
                <a:ea typeface="Arial"/>
                <a:cs typeface="Arial"/>
                <a:sym typeface="Arial"/>
                <a:rtl val="0"/>
              </a:rPr>
              <a:t>Virtual Monkeys Recreate Shakespeare? Methinks Not,</a:t>
            </a:r>
            <a:r>
              <a:rPr lang="en" sz="1400" b="0" i="0" u="none" strike="noStrike" cap="none" baseline="0" dirty="0">
                <a:solidFill>
                  <a:srgbClr val="45818E"/>
                </a:solidFill>
                <a:latin typeface="Arial"/>
                <a:ea typeface="Arial"/>
                <a:cs typeface="Arial"/>
                <a:sym typeface="Arial"/>
                <a:rtl val="0"/>
              </a:rPr>
              <a:t> chose 63 characters. He points out that for virtual monkeys to come up with a particular 63-character string from Shakespeare would be 1 chance in 26 to the power of 63. That is, he says, “1.4 billion times the number of atoms in the visible universe. Give or take.”  </a:t>
            </a:r>
          </a:p>
          <a:p>
            <a:pPr marL="0" marR="0" lvl="0" indent="0" algn="l" rtl="0">
              <a:lnSpc>
                <a:spcPct val="100000"/>
              </a:lnSpc>
              <a:spcBef>
                <a:spcPts val="0"/>
              </a:spcBef>
              <a:spcAft>
                <a:spcPts val="0"/>
              </a:spcAft>
              <a:buClr>
                <a:schemeClr val="dk1"/>
              </a:buClr>
              <a:buFont typeface="Arial"/>
              <a:buNone/>
            </a:pPr>
            <a:endParaRPr sz="14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400" b="0" i="0" u="none" strike="noStrike" cap="none" baseline="0" dirty="0">
                <a:solidFill>
                  <a:srgbClr val="45818E"/>
                </a:solidFill>
                <a:latin typeface="Arial"/>
                <a:ea typeface="Arial"/>
                <a:cs typeface="Arial"/>
                <a:sym typeface="Arial"/>
                <a:rtl val="0"/>
              </a:rPr>
              <a:t>“</a:t>
            </a:r>
            <a:r>
              <a:rPr lang="en" sz="1400" b="0" i="1" u="none" strike="noStrike" cap="none" baseline="0" dirty="0">
                <a:solidFill>
                  <a:srgbClr val="45818E"/>
                </a:solidFill>
                <a:latin typeface="Arial"/>
                <a:ea typeface="Arial"/>
                <a:cs typeface="Arial"/>
                <a:sym typeface="Arial"/>
                <a:rtl val="0"/>
              </a:rPr>
              <a:t>A Lover’s Complaint” has 335 sentences, </a:t>
            </a:r>
            <a:r>
              <a:rPr lang="en" sz="1400" b="0" i="0" u="none" strike="noStrike" cap="none" baseline="0" dirty="0">
                <a:solidFill>
                  <a:srgbClr val="45818E"/>
                </a:solidFill>
                <a:latin typeface="Arial"/>
                <a:ea typeface="Arial"/>
                <a:cs typeface="Arial"/>
                <a:sym typeface="Arial"/>
                <a:rtl val="0"/>
              </a:rPr>
              <a:t>2,562 words and is just one of hundreds of Shakespeare’s works that total</a:t>
            </a:r>
            <a:r>
              <a:rPr lang="en" dirty="0">
                <a:solidFill>
                  <a:srgbClr val="45818E"/>
                </a:solidFill>
                <a:rtl val="0"/>
              </a:rPr>
              <a:t> over</a:t>
            </a:r>
            <a:r>
              <a:rPr lang="en" sz="1400" b="0" i="0" u="none" strike="noStrike" cap="none" baseline="0" dirty="0">
                <a:solidFill>
                  <a:srgbClr val="45818E"/>
                </a:solidFill>
                <a:latin typeface="Arial"/>
                <a:ea typeface="Arial"/>
                <a:cs typeface="Arial"/>
                <a:sym typeface="Arial"/>
                <a:rtl val="0"/>
              </a:rPr>
              <a:t> 40,000</a:t>
            </a:r>
            <a:r>
              <a:rPr lang="en" dirty="0">
                <a:solidFill>
                  <a:srgbClr val="45818E"/>
                </a:solidFill>
                <a:rtl val="0"/>
              </a:rPr>
              <a:t> words</a:t>
            </a:r>
            <a:r>
              <a:rPr lang="en" sz="1400" b="0" i="0" u="none" strike="noStrike" cap="none" baseline="0" dirty="0">
                <a:solidFill>
                  <a:srgbClr val="45818E"/>
                </a:solidFill>
                <a:latin typeface="Arial"/>
                <a:ea typeface="Arial"/>
                <a:cs typeface="Arial"/>
                <a:sym typeface="Arial"/>
                <a:rtl val="0"/>
              </a:rPr>
              <a:t>. The odds are fantastically tiny.</a:t>
            </a:r>
            <a:endParaRPr lang="en" dirty="0">
              <a:solidFill>
                <a:srgbClr val="45818E"/>
              </a:solidFill>
              <a:rtl val="0"/>
            </a:endParaRPr>
          </a:p>
          <a:p>
            <a:pPr marL="0" marR="0" lvl="0" indent="0" algn="l" rtl="0">
              <a:lnSpc>
                <a:spcPct val="100000"/>
              </a:lnSpc>
              <a:spcBef>
                <a:spcPts val="0"/>
              </a:spcBef>
              <a:spcAft>
                <a:spcPts val="0"/>
              </a:spcAft>
              <a:buClr>
                <a:schemeClr val="dk1"/>
              </a:buClr>
              <a:buFont typeface="Arial"/>
              <a:buNone/>
            </a:pPr>
            <a:endParaRPr sz="14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400" b="0" i="0" u="none" strike="noStrike" cap="none" baseline="0" dirty="0">
              <a:solidFill>
                <a:srgbClr val="45818E"/>
              </a:solidFill>
              <a:latin typeface="Arial"/>
              <a:ea typeface="Arial"/>
              <a:cs typeface="Arial"/>
              <a:sym typeface="Arial"/>
              <a:rtl val="0"/>
            </a:endParaRPr>
          </a:p>
        </p:txBody>
      </p:sp>
      <p:pic>
        <p:nvPicPr>
          <p:cNvPr id="460" name="Shape 460"/>
          <p:cNvPicPr preferRelativeResize="0"/>
          <p:nvPr/>
        </p:nvPicPr>
        <p:blipFill rotWithShape="1">
          <a:blip r:embed="rId3">
            <a:alphaModFix/>
          </a:blip>
          <a:srcRect/>
          <a:stretch/>
        </p:blipFill>
        <p:spPr>
          <a:xfrm>
            <a:off x="6597364" y="1278516"/>
            <a:ext cx="2089435" cy="1573723"/>
          </a:xfrm>
          <a:prstGeom prst="rect">
            <a:avLst/>
          </a:prstGeom>
          <a:noFill/>
          <a:ln>
            <a:noFill/>
          </a:ln>
        </p:spPr>
      </p:pic>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Shape 465"/>
          <p:cNvSpPr txBox="1">
            <a:spLocks noGrp="1"/>
          </p:cNvSpPr>
          <p:nvPr>
            <p:ph type="title"/>
          </p:nvPr>
        </p:nvSpPr>
        <p:spPr>
          <a:xfrm>
            <a:off x="390875" y="101100"/>
            <a:ext cx="7381798" cy="1013999"/>
          </a:xfrm>
          <a:prstGeom prst="rect">
            <a:avLst/>
          </a:prstGeom>
          <a:noFill/>
          <a:ln>
            <a:noFill/>
          </a:ln>
        </p:spPr>
        <p:txBody>
          <a:bodyPr lIns="91425" tIns="91425" rIns="91425" bIns="91425" anchor="b" anchorCtr="0">
            <a:noAutofit/>
          </a:bodyPr>
          <a:lstStyle/>
          <a:p>
            <a:pPr marL="0" marR="0" lvl="0" indent="0" algn="ctr" rtl="0">
              <a:lnSpc>
                <a:spcPct val="115000"/>
              </a:lnSpc>
              <a:spcBef>
                <a:spcPts val="0"/>
              </a:spcBef>
              <a:spcAft>
                <a:spcPts val="0"/>
              </a:spcAft>
              <a:buClr>
                <a:schemeClr val="dk1"/>
              </a:buClr>
              <a:buSzPct val="25000"/>
              <a:buFont typeface="Arial"/>
              <a:buNone/>
            </a:pPr>
            <a:r>
              <a:rPr lang="en" sz="3600" b="1" i="0" u="none" strike="noStrike" cap="none" baseline="0">
                <a:solidFill>
                  <a:srgbClr val="45818E"/>
                </a:solidFill>
                <a:latin typeface="Arial"/>
                <a:ea typeface="Arial"/>
                <a:cs typeface="Arial"/>
                <a:sym typeface="Arial"/>
                <a:rtl val="0"/>
              </a:rPr>
              <a:t>Probability of Evolution </a:t>
            </a:r>
          </a:p>
        </p:txBody>
      </p:sp>
      <p:sp>
        <p:nvSpPr>
          <p:cNvPr id="466" name="Shape 466"/>
          <p:cNvSpPr txBox="1">
            <a:spLocks noGrp="1"/>
          </p:cNvSpPr>
          <p:nvPr>
            <p:ph type="body" idx="1"/>
          </p:nvPr>
        </p:nvSpPr>
        <p:spPr>
          <a:xfrm>
            <a:off x="390875" y="1278516"/>
            <a:ext cx="8295925" cy="3630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sz="14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400" b="0" i="0" u="none" strike="noStrike" cap="none" baseline="0" dirty="0">
                <a:solidFill>
                  <a:srgbClr val="45818E"/>
                </a:solidFill>
                <a:latin typeface="Arial"/>
                <a:ea typeface="Arial"/>
                <a:cs typeface="Arial"/>
                <a:sym typeface="Arial"/>
                <a:rtl val="0"/>
              </a:rPr>
              <a:t>“The probability of a universe full of monkeys typing a complete work</a:t>
            </a:r>
          </a:p>
          <a:p>
            <a:pPr marL="0" marR="0" lvl="0" indent="0" algn="l" rtl="0">
              <a:lnSpc>
                <a:spcPct val="100000"/>
              </a:lnSpc>
              <a:spcBef>
                <a:spcPts val="0"/>
              </a:spcBef>
              <a:spcAft>
                <a:spcPts val="0"/>
              </a:spcAft>
              <a:buClr>
                <a:schemeClr val="dk1"/>
              </a:buClr>
              <a:buSzPct val="25000"/>
              <a:buFont typeface="Arial"/>
              <a:buNone/>
            </a:pPr>
            <a:r>
              <a:rPr lang="en" sz="1400" b="0" i="0" u="none" strike="noStrike" cap="none" baseline="0" dirty="0">
                <a:solidFill>
                  <a:srgbClr val="45818E"/>
                </a:solidFill>
                <a:latin typeface="Arial"/>
                <a:ea typeface="Arial"/>
                <a:cs typeface="Arial"/>
                <a:sym typeface="Arial"/>
                <a:rtl val="0"/>
              </a:rPr>
              <a:t>such as Shakespeare</a:t>
            </a:r>
            <a:r>
              <a:rPr lang="en" dirty="0">
                <a:solidFill>
                  <a:srgbClr val="45818E"/>
                </a:solidFill>
                <a:rtl val="0"/>
              </a:rPr>
              <a:t>’</a:t>
            </a:r>
            <a:r>
              <a:rPr lang="en" sz="1400" b="0" i="0" u="none" strike="noStrike" cap="none" baseline="0" dirty="0">
                <a:solidFill>
                  <a:srgbClr val="45818E"/>
                </a:solidFill>
                <a:latin typeface="Arial"/>
                <a:ea typeface="Arial"/>
                <a:cs typeface="Arial"/>
                <a:sym typeface="Arial"/>
                <a:rtl val="0"/>
              </a:rPr>
              <a:t>s</a:t>
            </a:r>
            <a:r>
              <a:rPr lang="en" sz="1400" b="0" i="1" u="none" strike="noStrike" cap="none" baseline="0" dirty="0">
                <a:solidFill>
                  <a:srgbClr val="45818E"/>
                </a:solidFill>
                <a:latin typeface="Arial"/>
                <a:ea typeface="Arial"/>
                <a:cs typeface="Arial"/>
                <a:sym typeface="Arial"/>
                <a:rtl val="0"/>
              </a:rPr>
              <a:t> A Lover’s Complaint</a:t>
            </a:r>
            <a:r>
              <a:rPr lang="en" sz="1400" b="0" i="0" u="none" strike="noStrike" cap="none" baseline="0" dirty="0">
                <a:solidFill>
                  <a:srgbClr val="45818E"/>
                </a:solidFill>
                <a:latin typeface="Arial"/>
                <a:ea typeface="Arial"/>
                <a:cs typeface="Arial"/>
                <a:sym typeface="Arial"/>
                <a:rtl val="0"/>
              </a:rPr>
              <a:t> is so tiny that the chance</a:t>
            </a:r>
          </a:p>
          <a:p>
            <a:pPr marL="0" marR="0" lvl="0" indent="0" algn="l" rtl="0">
              <a:lnSpc>
                <a:spcPct val="100000"/>
              </a:lnSpc>
              <a:spcBef>
                <a:spcPts val="0"/>
              </a:spcBef>
              <a:spcAft>
                <a:spcPts val="0"/>
              </a:spcAft>
              <a:buClr>
                <a:schemeClr val="dk1"/>
              </a:buClr>
              <a:buSzPct val="25000"/>
              <a:buFont typeface="Arial"/>
              <a:buNone/>
            </a:pPr>
            <a:r>
              <a:rPr lang="en" sz="1400" b="0" i="0" u="none" strike="noStrike" cap="none" baseline="0" dirty="0">
                <a:solidFill>
                  <a:srgbClr val="45818E"/>
                </a:solidFill>
                <a:latin typeface="Arial"/>
                <a:ea typeface="Arial"/>
                <a:cs typeface="Arial"/>
                <a:sym typeface="Arial"/>
                <a:rtl val="0"/>
              </a:rPr>
              <a:t>of it occurring during a period of time is actually thousands of times</a:t>
            </a:r>
          </a:p>
          <a:p>
            <a:pPr marL="0" marR="0" lvl="0" indent="0" algn="l" rtl="0">
              <a:lnSpc>
                <a:spcPct val="100000"/>
              </a:lnSpc>
              <a:spcBef>
                <a:spcPts val="0"/>
              </a:spcBef>
              <a:spcAft>
                <a:spcPts val="0"/>
              </a:spcAft>
              <a:buClr>
                <a:schemeClr val="dk1"/>
              </a:buClr>
              <a:buSzPct val="25000"/>
              <a:buFont typeface="Arial"/>
              <a:buNone/>
            </a:pPr>
            <a:r>
              <a:rPr lang="en" sz="1400" b="0" i="0" u="none" strike="noStrike" cap="none" baseline="0" dirty="0">
                <a:solidFill>
                  <a:srgbClr val="45818E"/>
                </a:solidFill>
                <a:latin typeface="Arial"/>
                <a:ea typeface="Arial"/>
                <a:cs typeface="Arial"/>
                <a:sym typeface="Arial"/>
                <a:rtl val="0"/>
              </a:rPr>
              <a:t>longer than the age of the universe and is </a:t>
            </a:r>
            <a:r>
              <a:rPr lang="en" sz="1400" b="0" i="1" u="none" strike="noStrike" cap="none" baseline="0" dirty="0">
                <a:solidFill>
                  <a:srgbClr val="45818E"/>
                </a:solidFill>
                <a:latin typeface="Arial"/>
                <a:ea typeface="Arial"/>
                <a:cs typeface="Arial"/>
                <a:sym typeface="Arial"/>
                <a:rtl val="0"/>
              </a:rPr>
              <a:t>extremely</a:t>
            </a:r>
            <a:r>
              <a:rPr lang="en" sz="1400" b="0" i="0" u="none" strike="noStrike" cap="none" baseline="0" dirty="0">
                <a:solidFill>
                  <a:srgbClr val="45818E"/>
                </a:solidFill>
                <a:latin typeface="Arial"/>
                <a:ea typeface="Arial"/>
                <a:cs typeface="Arial"/>
                <a:sym typeface="Arial"/>
                <a:rtl val="0"/>
              </a:rPr>
              <a:t> small</a:t>
            </a:r>
          </a:p>
          <a:p>
            <a:pPr marL="0" marR="0" lvl="0" indent="0" algn="l" rtl="0">
              <a:lnSpc>
                <a:spcPct val="100000"/>
              </a:lnSpc>
              <a:spcBef>
                <a:spcPts val="0"/>
              </a:spcBef>
              <a:spcAft>
                <a:spcPts val="0"/>
              </a:spcAft>
              <a:buClr>
                <a:schemeClr val="dk1"/>
              </a:buClr>
              <a:buSzPct val="25000"/>
              <a:buFont typeface="Arial"/>
              <a:buNone/>
            </a:pPr>
            <a:r>
              <a:rPr lang="en" sz="1400" b="0" i="0" u="none" strike="noStrike" cap="none" baseline="0" dirty="0">
                <a:solidFill>
                  <a:srgbClr val="45818E"/>
                </a:solidFill>
                <a:latin typeface="Arial"/>
                <a:ea typeface="Arial"/>
                <a:cs typeface="Arial"/>
                <a:sym typeface="Arial"/>
                <a:rtl val="0"/>
              </a:rPr>
              <a:t>(but technically not zero).”</a:t>
            </a:r>
          </a:p>
          <a:p>
            <a:pPr marL="0" marR="0" lvl="0" indent="0" algn="l" rtl="0">
              <a:lnSpc>
                <a:spcPct val="100000"/>
              </a:lnSpc>
              <a:spcBef>
                <a:spcPts val="0"/>
              </a:spcBef>
              <a:spcAft>
                <a:spcPts val="0"/>
              </a:spcAft>
              <a:buClr>
                <a:schemeClr val="dk1"/>
              </a:buClr>
              <a:buFont typeface="Arial"/>
              <a:buNone/>
            </a:pPr>
            <a:endParaRPr sz="14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4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400" b="0" i="0" u="none" strike="noStrike" cap="none" baseline="0" dirty="0">
                <a:solidFill>
                  <a:srgbClr val="45818E"/>
                </a:solidFill>
                <a:latin typeface="Arial"/>
                <a:ea typeface="Arial"/>
                <a:cs typeface="Arial"/>
                <a:sym typeface="Arial"/>
                <a:rtl val="0"/>
              </a:rPr>
              <a:t>How ironic too that monkeys would write, as Shakespeare did in </a:t>
            </a:r>
            <a:r>
              <a:rPr lang="en" sz="1400" b="0" i="1" u="none" strike="noStrike" cap="none" baseline="0" dirty="0">
                <a:solidFill>
                  <a:srgbClr val="45818E"/>
                </a:solidFill>
                <a:latin typeface="Arial"/>
                <a:ea typeface="Arial"/>
                <a:cs typeface="Arial"/>
                <a:sym typeface="Arial"/>
                <a:rtl val="0"/>
              </a:rPr>
              <a:t>Henry V</a:t>
            </a:r>
            <a:r>
              <a:rPr lang="en" sz="1400" b="0" i="0" u="none" strike="noStrike" cap="none" baseline="0" dirty="0">
                <a:solidFill>
                  <a:srgbClr val="45818E"/>
                </a:solidFill>
                <a:latin typeface="Arial"/>
                <a:ea typeface="Arial"/>
                <a:cs typeface="Arial"/>
                <a:sym typeface="Arial"/>
                <a:rtl val="0"/>
              </a:rPr>
              <a:t>:</a:t>
            </a:r>
          </a:p>
          <a:p>
            <a:pPr marL="0" marR="0" lvl="0" indent="0" algn="l" rtl="0">
              <a:lnSpc>
                <a:spcPct val="100000"/>
              </a:lnSpc>
              <a:spcBef>
                <a:spcPts val="0"/>
              </a:spcBef>
              <a:spcAft>
                <a:spcPts val="0"/>
              </a:spcAft>
              <a:buClr>
                <a:schemeClr val="dk1"/>
              </a:buClr>
              <a:buSzPct val="25000"/>
              <a:buFont typeface="Arial"/>
              <a:buNone/>
            </a:pPr>
            <a:r>
              <a:rPr lang="en" sz="1400" b="0" i="0" u="none" strike="noStrike" cap="none" baseline="0" dirty="0">
                <a:solidFill>
                  <a:srgbClr val="45818E"/>
                </a:solidFill>
                <a:latin typeface="Arial"/>
                <a:ea typeface="Arial"/>
                <a:cs typeface="Arial"/>
                <a:sym typeface="Arial"/>
                <a:rtl val="0"/>
              </a:rPr>
              <a:t>“God shall be my hope, my stay, my guide and lantern to my feet”?</a:t>
            </a:r>
          </a:p>
          <a:p>
            <a:pPr marL="0" marR="0" lvl="0" indent="0" algn="l" rtl="0">
              <a:lnSpc>
                <a:spcPct val="100000"/>
              </a:lnSpc>
              <a:spcBef>
                <a:spcPts val="0"/>
              </a:spcBef>
              <a:spcAft>
                <a:spcPts val="0"/>
              </a:spcAft>
              <a:buClr>
                <a:schemeClr val="dk1"/>
              </a:buClr>
              <a:buFont typeface="Arial"/>
              <a:buNone/>
            </a:pPr>
            <a:endParaRPr sz="1400" b="0" i="0" u="none" strike="noStrike" cap="none" baseline="0" dirty="0">
              <a:solidFill>
                <a:srgbClr val="45818E"/>
              </a:solidFill>
              <a:latin typeface="Arial"/>
              <a:ea typeface="Arial"/>
              <a:cs typeface="Arial"/>
              <a:sym typeface="Arial"/>
              <a:rtl val="0"/>
            </a:endParaRPr>
          </a:p>
        </p:txBody>
      </p:sp>
      <p:pic>
        <p:nvPicPr>
          <p:cNvPr id="467" name="Shape 467"/>
          <p:cNvPicPr preferRelativeResize="0"/>
          <p:nvPr/>
        </p:nvPicPr>
        <p:blipFill rotWithShape="1">
          <a:blip r:embed="rId3">
            <a:alphaModFix/>
          </a:blip>
          <a:srcRect/>
          <a:stretch/>
        </p:blipFill>
        <p:spPr>
          <a:xfrm>
            <a:off x="6374146" y="1598554"/>
            <a:ext cx="2312654" cy="1304336"/>
          </a:xfrm>
          <a:prstGeom prst="rect">
            <a:avLst/>
          </a:prstGeom>
          <a:noFill/>
          <a:ln>
            <a:noFill/>
          </a:ln>
        </p:spPr>
      </p:pic>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txBox="1">
            <a:spLocks noGrp="1"/>
          </p:cNvSpPr>
          <p:nvPr>
            <p:ph type="title"/>
          </p:nvPr>
        </p:nvSpPr>
        <p:spPr>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600" b="1" i="0" u="none" strike="noStrike" cap="none" baseline="0">
                <a:solidFill>
                  <a:srgbClr val="45818E"/>
                </a:solidFill>
                <a:latin typeface="Arial"/>
                <a:ea typeface="Arial"/>
                <a:cs typeface="Arial"/>
                <a:sym typeface="Arial"/>
                <a:rtl val="0"/>
              </a:rPr>
              <a:t>True Father’s Critique</a:t>
            </a:r>
          </a:p>
        </p:txBody>
      </p:sp>
      <p:sp>
        <p:nvSpPr>
          <p:cNvPr id="473" name="Shape 473"/>
          <p:cNvSpPr txBox="1">
            <a:spLocks noGrp="1"/>
          </p:cNvSpPr>
          <p:nvPr>
            <p:ph type="body" idx="1"/>
          </p:nvPr>
        </p:nvSpPr>
        <p:spPr>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sz="1800" b="1" i="0" u="none" strike="noStrike" cap="none" baseline="0" dirty="0">
              <a:solidFill>
                <a:schemeClr val="dk1"/>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800" b="1" i="0" u="none" strike="noStrike" cap="none" baseline="0">
                <a:solidFill>
                  <a:schemeClr val="dk1"/>
                </a:solidFill>
                <a:latin typeface="Arial"/>
                <a:ea typeface="Arial"/>
                <a:cs typeface="Arial"/>
                <a:sym typeface="Arial"/>
                <a:rtl val="0"/>
              </a:rPr>
              <a:t>4.1.1 Strict distinction of species and absolute rejection of intervention</a:t>
            </a:r>
          </a:p>
          <a:p>
            <a:pPr marL="0" marR="0" lvl="0" indent="0" algn="l" rtl="0">
              <a:lnSpc>
                <a:spcPct val="100000"/>
              </a:lnSpc>
              <a:spcBef>
                <a:spcPts val="0"/>
              </a:spcBef>
              <a:spcAft>
                <a:spcPts val="0"/>
              </a:spcAft>
              <a:buClr>
                <a:schemeClr val="dk1"/>
              </a:buClr>
              <a:buFont typeface="Arial"/>
              <a:buNone/>
            </a:pPr>
            <a:endParaRPr sz="1800" b="1" i="0" u="none" strike="noStrike" cap="none" baseline="0" dirty="0">
              <a:solidFill>
                <a:schemeClr val="dk1"/>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600" b="0" i="0" u="none" strike="noStrike" cap="none" baseline="0">
                <a:solidFill>
                  <a:srgbClr val="45818E"/>
                </a:solidFill>
                <a:latin typeface="Arial"/>
                <a:ea typeface="Arial"/>
                <a:cs typeface="Arial"/>
                <a:sym typeface="Arial"/>
                <a:rtl val="0"/>
              </a:rPr>
              <a:t>Even since the onset of life, human beings have followed religion. Do monkeys try to unite the world through culture? Do they invade and occupy other nations as their own or build national boundaries to distinguish between their nation and others? They are different in kind from human beings. Do monkeys glorify God? All they like to do is eat and reproduce and that is it. Human beings and monkeys are completely different. Scholars and experts asserting evolutionary theory are deceiving others in unduly insisting that monkeys evolved into people. The Unification Church should clarify that their assertions are wrong and set things right. </a:t>
            </a:r>
          </a:p>
          <a:p>
            <a:pPr marL="0" marR="0" lvl="0" indent="0" algn="l" rtl="0">
              <a:lnSpc>
                <a:spcPct val="100000"/>
              </a:lnSpc>
              <a:spcBef>
                <a:spcPts val="0"/>
              </a:spcBef>
              <a:spcAft>
                <a:spcPts val="0"/>
              </a:spcAft>
              <a:buClr>
                <a:schemeClr val="dk1"/>
              </a:buClr>
              <a:buFont typeface="Arial"/>
              <a:buNone/>
            </a:pPr>
            <a:endParaRPr sz="1600" b="0" i="0" u="none" strike="noStrike" cap="none" baseline="0" dirty="0">
              <a:solidFill>
                <a:srgbClr val="45818E"/>
              </a:solidFill>
              <a:latin typeface="Arial"/>
              <a:ea typeface="Arial"/>
              <a:cs typeface="Arial"/>
              <a:sym typeface="Arial"/>
              <a:rtl val="0"/>
            </a:endParaRPr>
          </a:p>
          <a:p>
            <a:pPr marL="0" marR="0" lvl="0" indent="0" algn="r" rtl="0">
              <a:lnSpc>
                <a:spcPct val="100000"/>
              </a:lnSpc>
              <a:spcBef>
                <a:spcPts val="0"/>
              </a:spcBef>
              <a:spcAft>
                <a:spcPts val="0"/>
              </a:spcAft>
              <a:buClr>
                <a:schemeClr val="dk1"/>
              </a:buClr>
              <a:buSzPct val="25000"/>
              <a:buFont typeface="Arial"/>
              <a:buNone/>
            </a:pPr>
            <a:r>
              <a:rPr lang="en" sz="1200" b="0" i="0" u="none" strike="noStrike" cap="none" baseline="0">
                <a:solidFill>
                  <a:srgbClr val="45818E"/>
                </a:solidFill>
                <a:latin typeface="Arial"/>
                <a:ea typeface="Arial"/>
                <a:cs typeface="Arial"/>
                <a:sym typeface="Arial"/>
                <a:rtl val="0"/>
              </a:rPr>
              <a:t>(41-185, 1971.2.15)</a:t>
            </a: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chemeClr val="dk1"/>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chemeClr val="dk1"/>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rgbClr val="45818E"/>
              </a:solidFill>
              <a:latin typeface="Arial"/>
              <a:ea typeface="Arial"/>
              <a:cs typeface="Arial"/>
              <a:sym typeface="Arial"/>
              <a:rtl val="0"/>
            </a:endParaRP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90500"/>
            <a:ext cx="7620000" cy="4762500"/>
          </a:xfrm>
          <a:prstGeom prst="rect">
            <a:avLst/>
          </a:prstGeom>
        </p:spPr>
      </p:pic>
    </p:spTree>
    <p:extLst>
      <p:ext uri="{BB962C8B-B14F-4D97-AF65-F5344CB8AC3E}">
        <p14:creationId xmlns:p14="http://schemas.microsoft.com/office/powerpoint/2010/main" val="2069206106"/>
      </p:ext>
    </p:extLst>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Shape 478"/>
          <p:cNvSpPr txBox="1">
            <a:spLocks noGrp="1"/>
          </p:cNvSpPr>
          <p:nvPr>
            <p:ph type="title"/>
          </p:nvPr>
        </p:nvSpPr>
        <p:spPr>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600" b="1" i="0" u="none" strike="noStrike" cap="none" baseline="0">
                <a:solidFill>
                  <a:srgbClr val="45818E"/>
                </a:solidFill>
                <a:latin typeface="Arial"/>
                <a:ea typeface="Arial"/>
                <a:cs typeface="Arial"/>
                <a:sym typeface="Arial"/>
                <a:rtl val="0"/>
              </a:rPr>
              <a:t>True Father’s Critique</a:t>
            </a:r>
          </a:p>
        </p:txBody>
      </p:sp>
      <p:sp>
        <p:nvSpPr>
          <p:cNvPr id="479" name="Shape 479"/>
          <p:cNvSpPr txBox="1">
            <a:spLocks noGrp="1"/>
          </p:cNvSpPr>
          <p:nvPr>
            <p:ph type="body" idx="1"/>
          </p:nvPr>
        </p:nvSpPr>
        <p:spPr>
          <a:xfrm>
            <a:off x="457200" y="1278525"/>
            <a:ext cx="8271300" cy="3864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sz="1800" b="1" i="0" u="none" strike="noStrike" cap="none" baseline="0" dirty="0">
              <a:solidFill>
                <a:schemeClr val="dk1"/>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800" b="1" i="0" u="none" strike="noStrike" cap="none" baseline="0">
                <a:solidFill>
                  <a:schemeClr val="dk1"/>
                </a:solidFill>
                <a:latin typeface="Arial"/>
                <a:ea typeface="Arial"/>
                <a:cs typeface="Arial"/>
                <a:sym typeface="Arial"/>
                <a:rtl val="0"/>
              </a:rPr>
              <a:t>4.1.2. Laws of the action of energy and fabrications of evolutionary theory</a:t>
            </a:r>
          </a:p>
          <a:p>
            <a:pPr marL="0" marR="0" lvl="0" indent="0" algn="l" rtl="0">
              <a:lnSpc>
                <a:spcPct val="100000"/>
              </a:lnSpc>
              <a:spcBef>
                <a:spcPts val="0"/>
              </a:spcBef>
              <a:spcAft>
                <a:spcPts val="0"/>
              </a:spcAft>
              <a:buClr>
                <a:schemeClr val="dk1"/>
              </a:buClr>
              <a:buFont typeface="Arial"/>
              <a:buNone/>
            </a:pPr>
            <a:endParaRPr sz="3000" b="1"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600" b="0" i="0" u="none" strike="noStrike" cap="none" baseline="0">
                <a:solidFill>
                  <a:srgbClr val="45818E"/>
                </a:solidFill>
                <a:latin typeface="Arial"/>
                <a:ea typeface="Arial"/>
                <a:cs typeface="Arial"/>
                <a:sym typeface="Arial"/>
                <a:rtl val="0"/>
              </a:rPr>
              <a:t>Today’s evolutionary theory should recognize that advancement is based on the principle of subject-object relationships. The minds of these two beings should be in accord and be stimulated through a greater mutual purpose. Only when they are spurred on to pursue the fulfillment of that purpose together can they rise to a higher place. Thus, there must be subject and object partners. The stimulation arising between the two is called love. (265-190, 1994.11.21)</a:t>
            </a:r>
          </a:p>
          <a:p>
            <a:pPr marL="0" marR="0" lvl="0" indent="0" algn="l" rtl="0">
              <a:lnSpc>
                <a:spcPct val="100000"/>
              </a:lnSpc>
              <a:spcBef>
                <a:spcPts val="0"/>
              </a:spcBef>
              <a:spcAft>
                <a:spcPts val="0"/>
              </a:spcAft>
              <a:buClr>
                <a:schemeClr val="dk1"/>
              </a:buClr>
              <a:buFont typeface="Arial"/>
              <a:buNone/>
            </a:pPr>
            <a:endParaRPr sz="16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600" b="0" i="0" u="none" strike="noStrike" cap="none" baseline="0" dirty="0">
              <a:solidFill>
                <a:srgbClr val="45818E"/>
              </a:solidFill>
              <a:latin typeface="Arial"/>
              <a:ea typeface="Arial"/>
              <a:cs typeface="Arial"/>
              <a:sym typeface="Arial"/>
              <a:rtl val="0"/>
            </a:endParaRPr>
          </a:p>
        </p:txBody>
      </p:sp>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Shape 484"/>
          <p:cNvSpPr txBox="1">
            <a:spLocks noGrp="1"/>
          </p:cNvSpPr>
          <p:nvPr>
            <p:ph type="title"/>
          </p:nvPr>
        </p:nvSpPr>
        <p:spPr>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600" b="1" i="0" u="none" strike="noStrike" cap="none" baseline="0">
                <a:solidFill>
                  <a:srgbClr val="45818E"/>
                </a:solidFill>
                <a:latin typeface="Arial"/>
                <a:ea typeface="Arial"/>
                <a:cs typeface="Arial"/>
                <a:sym typeface="Arial"/>
                <a:rtl val="0"/>
              </a:rPr>
              <a:t>Evolution or Creation?</a:t>
            </a:r>
          </a:p>
        </p:txBody>
      </p:sp>
      <p:sp>
        <p:nvSpPr>
          <p:cNvPr id="485" name="Shape 485"/>
          <p:cNvSpPr txBox="1">
            <a:spLocks noGrp="1"/>
          </p:cNvSpPr>
          <p:nvPr>
            <p:ph type="body" idx="1"/>
          </p:nvPr>
        </p:nvSpPr>
        <p:spPr>
          <a:xfrm>
            <a:off x="457200" y="1278525"/>
            <a:ext cx="8271300" cy="3864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sz="1800" b="1" i="0" u="none" strike="noStrike" cap="none" baseline="0" dirty="0">
              <a:solidFill>
                <a:schemeClr val="dk1"/>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800" b="1" i="0" u="none" strike="noStrike" cap="none" baseline="0">
                <a:solidFill>
                  <a:schemeClr val="dk1"/>
                </a:solidFill>
                <a:latin typeface="Arial"/>
                <a:ea typeface="Arial"/>
                <a:cs typeface="Arial"/>
                <a:sym typeface="Arial"/>
                <a:rtl val="0"/>
              </a:rPr>
              <a:t>4.2. The Theory of Evolution is an outdated idea</a:t>
            </a:r>
          </a:p>
          <a:p>
            <a:pPr marL="0" marR="0" lvl="0" indent="0" algn="l" rtl="0">
              <a:lnSpc>
                <a:spcPct val="100000"/>
              </a:lnSpc>
              <a:spcBef>
                <a:spcPts val="0"/>
              </a:spcBef>
              <a:spcAft>
                <a:spcPts val="0"/>
              </a:spcAft>
              <a:buClr>
                <a:schemeClr val="dk1"/>
              </a:buClr>
              <a:buFont typeface="Arial"/>
              <a:buNone/>
            </a:pPr>
            <a:endParaRPr sz="1800" b="1" i="0" u="none" strike="noStrike" cap="none" baseline="0" dirty="0">
              <a:solidFill>
                <a:schemeClr val="dk1"/>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600" b="0" i="0" u="none" strike="noStrike" cap="none" baseline="0">
                <a:solidFill>
                  <a:srgbClr val="45818E"/>
                </a:solidFill>
                <a:latin typeface="Arial"/>
                <a:ea typeface="Arial"/>
                <a:cs typeface="Arial"/>
                <a:sym typeface="Arial"/>
                <a:rtl val="0"/>
              </a:rPr>
              <a:t>The one flaw in all of religion is that they do not explain the process of creation. They do not talk about the process and purpose of God’s Creation. Much has been written based on all types of logic. Since they do not deal with the concept of creation, </a:t>
            </a:r>
            <a:r>
              <a:rPr lang="en" sz="1600" b="0" i="0" u="none" strike="noStrike" cap="none" baseline="0">
                <a:solidFill>
                  <a:srgbClr val="FF0000"/>
                </a:solidFill>
                <a:latin typeface="Arial"/>
                <a:ea typeface="Arial"/>
                <a:cs typeface="Arial"/>
                <a:sym typeface="Arial"/>
                <a:rtl val="0"/>
              </a:rPr>
              <a:t>they do not know the direction and purpose of the creation.</a:t>
            </a:r>
            <a:r>
              <a:rPr lang="en" sz="1600" b="0" i="0" u="none" strike="noStrike" cap="none" baseline="0">
                <a:solidFill>
                  <a:srgbClr val="45818E"/>
                </a:solidFill>
                <a:latin typeface="Arial"/>
                <a:ea typeface="Arial"/>
                <a:cs typeface="Arial"/>
                <a:sym typeface="Arial"/>
                <a:rtl val="0"/>
              </a:rPr>
              <a:t> Hence, everyone in the world is doing as they please, coming up with evolutionary theory and other damaging ideas. That being so, we should clearly understand about the concept of creation. </a:t>
            </a: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chemeClr val="dk1"/>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rgbClr val="45818E"/>
              </a:solidFill>
              <a:latin typeface="Arial"/>
              <a:ea typeface="Arial"/>
              <a:cs typeface="Arial"/>
              <a:sym typeface="Arial"/>
              <a:rtl val="0"/>
            </a:endParaRPr>
          </a:p>
        </p:txBody>
      </p:sp>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Shape 490"/>
          <p:cNvSpPr txBox="1">
            <a:spLocks noGrp="1"/>
          </p:cNvSpPr>
          <p:nvPr>
            <p:ph type="title"/>
          </p:nvPr>
        </p:nvSpPr>
        <p:spPr>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600" b="1" i="0" u="none" strike="noStrike" cap="none" baseline="0">
                <a:solidFill>
                  <a:srgbClr val="45818E"/>
                </a:solidFill>
                <a:latin typeface="Arial"/>
                <a:ea typeface="Arial"/>
                <a:cs typeface="Arial"/>
                <a:sym typeface="Arial"/>
                <a:rtl val="0"/>
              </a:rPr>
              <a:t>Evolution or Creation?</a:t>
            </a:r>
          </a:p>
        </p:txBody>
      </p:sp>
      <p:sp>
        <p:nvSpPr>
          <p:cNvPr id="491" name="Shape 491"/>
          <p:cNvSpPr txBox="1">
            <a:spLocks noGrp="1"/>
          </p:cNvSpPr>
          <p:nvPr>
            <p:ph type="body" idx="1"/>
          </p:nvPr>
        </p:nvSpPr>
        <p:spPr>
          <a:xfrm>
            <a:off x="436350" y="1240975"/>
            <a:ext cx="8271300" cy="3864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sz="1800" b="1" dirty="0">
              <a:solidFill>
                <a:schemeClr val="dk1"/>
              </a:solidFill>
            </a:endParaRPr>
          </a:p>
          <a:p>
            <a:pPr marL="0" marR="0" lvl="0" indent="0" algn="l" rtl="0">
              <a:lnSpc>
                <a:spcPct val="100000"/>
              </a:lnSpc>
              <a:spcBef>
                <a:spcPts val="0"/>
              </a:spcBef>
              <a:spcAft>
                <a:spcPts val="0"/>
              </a:spcAft>
              <a:buClr>
                <a:schemeClr val="dk1"/>
              </a:buClr>
              <a:buSzPct val="25000"/>
              <a:buFont typeface="Arial"/>
              <a:buNone/>
            </a:pPr>
            <a:r>
              <a:rPr lang="en" sz="1800" b="1" i="0" u="none" strike="noStrike" cap="none" baseline="0">
                <a:solidFill>
                  <a:schemeClr val="dk1"/>
                </a:solidFill>
                <a:latin typeface="Arial"/>
                <a:ea typeface="Arial"/>
                <a:cs typeface="Arial"/>
                <a:sym typeface="Arial"/>
                <a:rtl val="0"/>
              </a:rPr>
              <a:t>4.2. The Theory of Evolution is an outdated idea</a:t>
            </a:r>
          </a:p>
          <a:p>
            <a:pPr marL="0" marR="0" lvl="0" indent="0" algn="l" rtl="0">
              <a:lnSpc>
                <a:spcPct val="100000"/>
              </a:lnSpc>
              <a:spcBef>
                <a:spcPts val="0"/>
              </a:spcBef>
              <a:spcAft>
                <a:spcPts val="0"/>
              </a:spcAft>
              <a:buClr>
                <a:schemeClr val="dk1"/>
              </a:buClr>
              <a:buFont typeface="Arial"/>
              <a:buNone/>
            </a:pPr>
            <a:endParaRPr sz="1800" b="1" i="0" u="none" strike="noStrike" cap="none" baseline="0" dirty="0">
              <a:solidFill>
                <a:schemeClr val="dk1"/>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SzPct val="25000"/>
              <a:buFont typeface="Arial"/>
              <a:buNone/>
            </a:pPr>
            <a:r>
              <a:rPr lang="en" sz="1600" b="0" i="0" u="none" strike="noStrike" cap="none" baseline="0">
                <a:solidFill>
                  <a:srgbClr val="45818E"/>
                </a:solidFill>
                <a:latin typeface="Arial"/>
                <a:ea typeface="Arial"/>
                <a:cs typeface="Arial"/>
                <a:sym typeface="Arial"/>
                <a:rtl val="0"/>
              </a:rPr>
              <a:t>We need to inquire as to why this world became so evil when the direction and purpose of the creation did not intend this. After discovering this, we need to work out, going back to the very beginning, why entire nations met with destruction in the process of history, as narrated by the Holy Scriptures and human history. There must a historical view with a logical approach that can be justly approved by everyone from both general and practical standpoints. </a:t>
            </a:r>
          </a:p>
          <a:p>
            <a:pPr marL="0" marR="0" lvl="0" indent="0" algn="r" rtl="0">
              <a:lnSpc>
                <a:spcPct val="100000"/>
              </a:lnSpc>
              <a:spcBef>
                <a:spcPts val="0"/>
              </a:spcBef>
              <a:spcAft>
                <a:spcPts val="0"/>
              </a:spcAft>
              <a:buClr>
                <a:schemeClr val="dk1"/>
              </a:buClr>
              <a:buFont typeface="Arial"/>
              <a:buNone/>
            </a:pPr>
            <a:endParaRPr sz="1800" b="0" i="0" u="none" strike="noStrike" cap="none" baseline="0" dirty="0">
              <a:solidFill>
                <a:srgbClr val="45818E"/>
              </a:solidFill>
              <a:latin typeface="Arial"/>
              <a:ea typeface="Arial"/>
              <a:cs typeface="Arial"/>
              <a:sym typeface="Arial"/>
              <a:rtl val="0"/>
            </a:endParaRPr>
          </a:p>
          <a:p>
            <a:pPr marL="0" marR="0" lvl="0" indent="0" algn="r" rtl="0">
              <a:lnSpc>
                <a:spcPct val="100000"/>
              </a:lnSpc>
              <a:spcBef>
                <a:spcPts val="0"/>
              </a:spcBef>
              <a:spcAft>
                <a:spcPts val="0"/>
              </a:spcAft>
              <a:buClr>
                <a:schemeClr val="dk1"/>
              </a:buClr>
              <a:buSzPct val="25000"/>
              <a:buFont typeface="Arial"/>
              <a:buNone/>
            </a:pPr>
            <a:r>
              <a:rPr lang="en" sz="1200" b="0" i="0" u="none" strike="noStrike" cap="none" baseline="0">
                <a:solidFill>
                  <a:srgbClr val="45818E"/>
                </a:solidFill>
                <a:latin typeface="Arial"/>
                <a:ea typeface="Arial"/>
                <a:cs typeface="Arial"/>
                <a:sym typeface="Arial"/>
                <a:rtl val="0"/>
              </a:rPr>
              <a:t>203-323, 1991.1.11</a:t>
            </a: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rgbClr val="45818E"/>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chemeClr val="dk1"/>
              </a:solidFill>
              <a:latin typeface="Arial"/>
              <a:ea typeface="Arial"/>
              <a:cs typeface="Arial"/>
              <a:sym typeface="Arial"/>
              <a:rtl val="0"/>
            </a:endParaRP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rgbClr val="45818E"/>
              </a:solidFill>
              <a:latin typeface="Arial"/>
              <a:ea typeface="Arial"/>
              <a:cs typeface="Arial"/>
              <a:sym typeface="Arial"/>
              <a:rtl val="0"/>
            </a:endParaRPr>
          </a:p>
        </p:txBody>
      </p:sp>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Shape 496"/>
          <p:cNvSpPr txBox="1">
            <a:spLocks noGrp="1"/>
          </p:cNvSpPr>
          <p:nvPr>
            <p:ph type="title"/>
          </p:nvPr>
        </p:nvSpPr>
        <p:spPr>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600" b="1" i="0" u="none" strike="noStrike" cap="none" baseline="0">
                <a:solidFill>
                  <a:srgbClr val="45818E"/>
                </a:solidFill>
                <a:latin typeface="Arial"/>
                <a:ea typeface="Arial"/>
                <a:cs typeface="Arial"/>
                <a:sym typeface="Arial"/>
              </a:rPr>
              <a:t>Evolution or Creation?</a:t>
            </a:r>
          </a:p>
        </p:txBody>
      </p:sp>
      <p:sp>
        <p:nvSpPr>
          <p:cNvPr id="497" name="Shape 497"/>
          <p:cNvSpPr txBox="1">
            <a:spLocks noGrp="1"/>
          </p:cNvSpPr>
          <p:nvPr>
            <p:ph type="body" idx="1"/>
          </p:nvPr>
        </p:nvSpPr>
        <p:spPr>
          <a:xfrm>
            <a:off x="436350" y="1240975"/>
            <a:ext cx="8271300" cy="3864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sz="1800" b="1" dirty="0">
              <a:solidFill>
                <a:schemeClr val="dk1"/>
              </a:solidFill>
            </a:endParaRPr>
          </a:p>
          <a:p>
            <a:pPr marL="0" marR="0" lvl="0" indent="0" algn="l" rtl="0">
              <a:lnSpc>
                <a:spcPct val="100000"/>
              </a:lnSpc>
              <a:spcBef>
                <a:spcPts val="0"/>
              </a:spcBef>
              <a:spcAft>
                <a:spcPts val="0"/>
              </a:spcAft>
              <a:buClr>
                <a:schemeClr val="dk1"/>
              </a:buClr>
              <a:buSzPct val="25000"/>
              <a:buFont typeface="Arial"/>
              <a:buNone/>
            </a:pPr>
            <a:r>
              <a:rPr lang="en" sz="1800" b="1" i="0" u="none" strike="noStrike" cap="none" baseline="0" dirty="0">
                <a:solidFill>
                  <a:schemeClr val="dk1"/>
                </a:solidFill>
                <a:latin typeface="Arial"/>
                <a:ea typeface="Arial"/>
                <a:cs typeface="Arial"/>
                <a:sym typeface="Arial"/>
              </a:rPr>
              <a:t>4.2. The Theory of Evolution is an outdated idea</a:t>
            </a:r>
          </a:p>
          <a:p>
            <a:pPr marL="0" marR="0" lvl="0" indent="0" algn="l" rtl="0">
              <a:lnSpc>
                <a:spcPct val="100000"/>
              </a:lnSpc>
              <a:spcBef>
                <a:spcPts val="0"/>
              </a:spcBef>
              <a:spcAft>
                <a:spcPts val="0"/>
              </a:spcAft>
              <a:buClr>
                <a:schemeClr val="dk1"/>
              </a:buClr>
              <a:buFont typeface="Arial"/>
              <a:buNone/>
            </a:pPr>
            <a:endParaRPr sz="1800" b="1" i="0" u="none" strike="noStrike" cap="none" baseline="0" dirty="0">
              <a:solidFill>
                <a:schemeClr val="dk1"/>
              </a:solidFill>
              <a:latin typeface="Arial"/>
              <a:ea typeface="Arial"/>
              <a:cs typeface="Arial"/>
              <a:sym typeface="Arial"/>
            </a:endParaRPr>
          </a:p>
          <a:p>
            <a:pPr lvl="0" rtl="0">
              <a:spcBef>
                <a:spcPts val="0"/>
              </a:spcBef>
              <a:buClr>
                <a:schemeClr val="dk1"/>
              </a:buClr>
              <a:buFont typeface="Arial"/>
              <a:buNone/>
            </a:pPr>
            <a:endParaRPr b="1" dirty="0">
              <a:solidFill>
                <a:srgbClr val="134F5C"/>
              </a:solidFill>
            </a:endParaRPr>
          </a:p>
          <a:p>
            <a:pPr lvl="0" rtl="0">
              <a:spcBef>
                <a:spcPts val="0"/>
              </a:spcBef>
              <a:buClr>
                <a:schemeClr val="dk1"/>
              </a:buClr>
              <a:buSzPct val="25000"/>
              <a:buFont typeface="Arial"/>
              <a:buNone/>
            </a:pPr>
            <a:r>
              <a:rPr lang="en" sz="1600" dirty="0">
                <a:solidFill>
                  <a:srgbClr val="134F5C"/>
                </a:solidFill>
              </a:rPr>
              <a:t>With regard to the mainstream ideologies of the world today, conceptualism and realism have become the two mainstreams of the philosophical world, giving rise to the conflict between theism and materialism, right and left wings, which has inflicted great damage on the world. Left-wing ideology, in particular, has attained worldwide supremacy through evolutionary theory</a:t>
            </a:r>
            <a:r>
              <a:rPr lang="en" sz="1600" dirty="0">
                <a:solidFill>
                  <a:srgbClr val="FF0000"/>
                </a:solidFill>
              </a:rPr>
              <a:t>. What comes first: the existence of man and woman or the existence of love? Before there was man and woman, there existed the concept of love. Since love pre-existed them, man and woman were created to be prepared for it, that is, to be in accord with the concept of love. Hence, conceptualism and realism are not separate. What communism did not know was that conceptualism and realism can be unified through love in such a manner. </a:t>
            </a:r>
            <a:endParaRPr dirty="0">
              <a:solidFill>
                <a:srgbClr val="FF0000"/>
              </a:solidFill>
            </a:endParaRPr>
          </a:p>
          <a:p>
            <a:pPr lvl="0" algn="r" rtl="0">
              <a:spcBef>
                <a:spcPts val="0"/>
              </a:spcBef>
              <a:buClr>
                <a:schemeClr val="dk1"/>
              </a:buClr>
              <a:buSzPct val="25000"/>
              <a:buFont typeface="Arial"/>
              <a:buNone/>
            </a:pPr>
            <a:r>
              <a:rPr lang="en" sz="1000" dirty="0">
                <a:solidFill>
                  <a:srgbClr val="134F5C"/>
                </a:solidFill>
              </a:rPr>
              <a:t>(228-162, 1992.3.27)</a:t>
            </a:r>
          </a:p>
          <a:p>
            <a:pPr lvl="0" rtl="0">
              <a:spcBef>
                <a:spcPts val="0"/>
              </a:spcBef>
              <a:buClr>
                <a:schemeClr val="dk1"/>
              </a:buClr>
              <a:buFont typeface="Arial"/>
              <a:buNone/>
            </a:pPr>
            <a:endParaRPr dirty="0">
              <a:solidFill>
                <a:srgbClr val="134F5C"/>
              </a:solidFill>
            </a:endParaRPr>
          </a:p>
          <a:p>
            <a:pPr lvl="0" algn="r" rtl="0">
              <a:spcBef>
                <a:spcPts val="0"/>
              </a:spcBef>
              <a:buClr>
                <a:schemeClr val="dk1"/>
              </a:buClr>
              <a:buFont typeface="Arial"/>
              <a:buNone/>
            </a:pPr>
            <a:endParaRPr dirty="0">
              <a:solidFill>
                <a:schemeClr val="dk1"/>
              </a:solidFill>
            </a:endParaRPr>
          </a:p>
          <a:p>
            <a:pPr lvl="0" rtl="0">
              <a:spcBef>
                <a:spcPts val="0"/>
              </a:spcBef>
              <a:buClr>
                <a:schemeClr val="dk1"/>
              </a:buClr>
              <a:buFont typeface="Arial"/>
              <a:buNone/>
            </a:pPr>
            <a:endParaRPr dirty="0">
              <a:solidFill>
                <a:srgbClr val="134F5C"/>
              </a:solidFill>
            </a:endParaRPr>
          </a:p>
          <a:p>
            <a:pPr marL="0" marR="0" lvl="0" indent="0" algn="l" rtl="0">
              <a:lnSpc>
                <a:spcPct val="100000"/>
              </a:lnSpc>
              <a:spcBef>
                <a:spcPts val="0"/>
              </a:spcBef>
              <a:spcAft>
                <a:spcPts val="0"/>
              </a:spcAft>
              <a:buClr>
                <a:schemeClr val="dk1"/>
              </a:buClr>
              <a:buSzPct val="25000"/>
              <a:buFont typeface="Arial"/>
              <a:buNone/>
            </a:pPr>
            <a:r>
              <a:rPr lang="en" sz="1600" b="0" i="0" u="none" strike="noStrike" cap="none" baseline="0" dirty="0">
                <a:solidFill>
                  <a:srgbClr val="45818E"/>
                </a:solidFill>
                <a:latin typeface="Arial"/>
                <a:ea typeface="Arial"/>
                <a:cs typeface="Arial"/>
                <a:sym typeface="Arial"/>
              </a:rPr>
              <a:t> </a:t>
            </a:r>
          </a:p>
          <a:p>
            <a:pPr marL="0" marR="0" lvl="0" indent="0" algn="r" rtl="0">
              <a:lnSpc>
                <a:spcPct val="100000"/>
              </a:lnSpc>
              <a:spcBef>
                <a:spcPts val="0"/>
              </a:spcBef>
              <a:spcAft>
                <a:spcPts val="0"/>
              </a:spcAft>
              <a:buClr>
                <a:schemeClr val="dk1"/>
              </a:buClr>
              <a:buFont typeface="Arial"/>
              <a:buNone/>
            </a:pPr>
            <a:endParaRPr sz="1800" b="0" i="0" u="none" strike="noStrike" cap="none" baseline="0" dirty="0">
              <a:solidFill>
                <a:srgbClr val="45818E"/>
              </a:solidFill>
              <a:latin typeface="Arial"/>
              <a:ea typeface="Arial"/>
              <a:cs typeface="Arial"/>
              <a:sym typeface="Arial"/>
            </a:endParaRPr>
          </a:p>
          <a:p>
            <a:pPr marL="0" marR="0" lvl="0" indent="0" algn="r" rtl="0">
              <a:lnSpc>
                <a:spcPct val="100000"/>
              </a:lnSpc>
              <a:spcBef>
                <a:spcPts val="0"/>
              </a:spcBef>
              <a:spcAft>
                <a:spcPts val="0"/>
              </a:spcAft>
              <a:buClr>
                <a:schemeClr val="dk1"/>
              </a:buClr>
              <a:buSzPct val="25000"/>
              <a:buFont typeface="Arial"/>
              <a:buNone/>
            </a:pPr>
            <a:r>
              <a:rPr lang="en" sz="1200" b="0" i="0" u="none" strike="noStrike" cap="none" baseline="0" dirty="0">
                <a:solidFill>
                  <a:srgbClr val="45818E"/>
                </a:solidFill>
                <a:latin typeface="Arial"/>
                <a:ea typeface="Arial"/>
                <a:cs typeface="Arial"/>
                <a:sym typeface="Arial"/>
              </a:rPr>
              <a:t>203-323, 1991.1.11</a:t>
            </a: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rgbClr val="45818E"/>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rgbClr val="45818E"/>
              </a:solidFill>
              <a:latin typeface="Arial"/>
              <a:ea typeface="Arial"/>
              <a:cs typeface="Arial"/>
              <a:sym typeface="Arial"/>
            </a:endParaRPr>
          </a:p>
        </p:txBody>
      </p:sp>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3" name="Shape 503"/>
          <p:cNvSpPr txBox="1">
            <a:spLocks noGrp="1"/>
          </p:cNvSpPr>
          <p:nvPr>
            <p:ph type="body" idx="1"/>
          </p:nvPr>
        </p:nvSpPr>
        <p:spPr>
          <a:xfrm>
            <a:off x="436350" y="986763"/>
            <a:ext cx="8271300" cy="4119112"/>
          </a:xfrm>
          <a:prstGeom prst="rect">
            <a:avLst/>
          </a:prstGeom>
          <a:noFill/>
          <a:ln>
            <a:noFill/>
          </a:ln>
        </p:spPr>
        <p:txBody>
          <a:bodyPr lIns="91425" tIns="91425" rIns="91425" bIns="91425" anchor="t" anchorCtr="0">
            <a:noAutofit/>
          </a:bodyPr>
          <a:lstStyle/>
          <a:p>
            <a:pPr lvl="0">
              <a:lnSpc>
                <a:spcPct val="115000"/>
              </a:lnSpc>
              <a:buSzPct val="68750"/>
            </a:pPr>
            <a:r>
              <a:rPr lang="en-US" sz="1600" dirty="0"/>
              <a:t> A big question these days is whether the theory of evolution is true or the theory of creation is true. Who determines the direction of evolution? Can a being do so by itself? Can a developing being make this decision on its own? Another question is this: How can such a being gather, cultivate and increase power in order to form a relationship with the realm of the ideal? Such things become possible only with God. The question cannot be answered by science. The desire for union with God exists within all matter, just as it does within human beings. It is the very purpose of material existence. In this sense, human beings are the representatives of the material world and the synthesis of all the elements in the universe. (111-127,1981 0208) Bk. II</a:t>
            </a:r>
            <a:endParaRPr sz="1800" b="1" dirty="0">
              <a:solidFill>
                <a:schemeClr val="dk1"/>
              </a:solidFill>
            </a:endParaRPr>
          </a:p>
          <a:p>
            <a:pPr marL="0" marR="0" lvl="0" indent="0" algn="l" rtl="0">
              <a:lnSpc>
                <a:spcPct val="100000"/>
              </a:lnSpc>
              <a:spcBef>
                <a:spcPts val="0"/>
              </a:spcBef>
              <a:spcAft>
                <a:spcPts val="0"/>
              </a:spcAft>
              <a:buClr>
                <a:schemeClr val="dk1"/>
              </a:buClr>
              <a:buFont typeface="Arial"/>
              <a:buNone/>
            </a:pPr>
            <a:endParaRPr sz="1800" b="0" i="0" u="none" strike="noStrike" cap="none" baseline="0" dirty="0">
              <a:solidFill>
                <a:srgbClr val="45818E"/>
              </a:solidFill>
              <a:latin typeface="Arial"/>
              <a:ea typeface="Arial"/>
              <a:cs typeface="Arial"/>
              <a:sym typeface="Arial"/>
            </a:endParaRPr>
          </a:p>
        </p:txBody>
      </p:sp>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Shape 508"/>
          <p:cNvSpPr txBox="1">
            <a:spLocks noGrp="1"/>
          </p:cNvSpPr>
          <p:nvPr>
            <p:ph type="body" idx="1"/>
          </p:nvPr>
        </p:nvSpPr>
        <p:spPr>
          <a:xfrm>
            <a:off x="436350" y="1240975"/>
            <a:ext cx="8271300" cy="38649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chemeClr val="dk1"/>
              </a:buClr>
              <a:buFont typeface="Arial"/>
              <a:buNone/>
            </a:pPr>
            <a:endParaRPr dirty="0"/>
          </a:p>
          <a:p>
            <a:pPr marL="0" marR="0" lvl="0" indent="0" algn="ctr" rtl="0">
              <a:lnSpc>
                <a:spcPct val="100000"/>
              </a:lnSpc>
              <a:spcBef>
                <a:spcPts val="0"/>
              </a:spcBef>
              <a:spcAft>
                <a:spcPts val="0"/>
              </a:spcAft>
              <a:buClr>
                <a:schemeClr val="dk1"/>
              </a:buClr>
              <a:buSzPct val="25000"/>
              <a:buFont typeface="Arial"/>
              <a:buNone/>
            </a:pPr>
            <a:r>
              <a:rPr lang="en" sz="4000" dirty="0">
                <a:solidFill>
                  <a:srgbClr val="45818E"/>
                </a:solidFill>
              </a:rPr>
              <a:t> </a:t>
            </a:r>
          </a:p>
          <a:p>
            <a:pPr marL="0" marR="0" lvl="0" indent="0" algn="ctr" rtl="0">
              <a:lnSpc>
                <a:spcPct val="100000"/>
              </a:lnSpc>
              <a:spcBef>
                <a:spcPts val="0"/>
              </a:spcBef>
              <a:spcAft>
                <a:spcPts val="0"/>
              </a:spcAft>
              <a:buClr>
                <a:schemeClr val="dk1"/>
              </a:buClr>
              <a:buSzPct val="25000"/>
              <a:buFont typeface="Arial"/>
              <a:buNone/>
            </a:pPr>
            <a:r>
              <a:rPr lang="en" sz="7200" dirty="0">
                <a:solidFill>
                  <a:srgbClr val="45818E"/>
                </a:solidFill>
              </a:rPr>
              <a:t>God Bless!</a:t>
            </a:r>
          </a:p>
          <a:p>
            <a:pPr marL="0" marR="0" lvl="0" indent="0" algn="ctr" rtl="0">
              <a:lnSpc>
                <a:spcPct val="100000"/>
              </a:lnSpc>
              <a:spcBef>
                <a:spcPts val="0"/>
              </a:spcBef>
              <a:spcAft>
                <a:spcPts val="0"/>
              </a:spcAft>
              <a:buClr>
                <a:schemeClr val="dk1"/>
              </a:buClr>
              <a:buSzPct val="25000"/>
              <a:buFont typeface="Arial"/>
              <a:buNone/>
            </a:pPr>
            <a:endParaRPr lang="en-US" sz="1800" b="0" i="0" u="none" strike="noStrike" cap="none" baseline="0"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ct val="25000"/>
              <a:buFont typeface="Arial"/>
              <a:buNone/>
            </a:pPr>
            <a:r>
              <a:rPr lang="en-US" sz="1800" b="0" i="0" u="none" strike="noStrike" cap="none" baseline="0" dirty="0">
                <a:solidFill>
                  <a:schemeClr val="dk1"/>
                </a:solidFill>
                <a:latin typeface="Arial"/>
                <a:ea typeface="Arial"/>
                <a:cs typeface="Arial"/>
                <a:sym typeface="Arial"/>
                <a:hlinkClick r:id="rId3"/>
              </a:rPr>
              <a:t>alan.thibideau@gmail.com</a:t>
            </a:r>
            <a:endParaRPr lang="en-US" sz="1800" b="0" i="0" u="none" strike="noStrike" cap="none" baseline="0"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ct val="25000"/>
              <a:buFont typeface="Arial"/>
              <a:buNone/>
            </a:pPr>
            <a:endParaRPr lang="en-US" sz="1800" b="0" i="0" u="none" strike="noStrike" cap="none" baseline="0" dirty="0">
              <a:solidFill>
                <a:schemeClr val="dk1"/>
              </a:solidFill>
              <a:latin typeface="Arial"/>
              <a:ea typeface="Arial"/>
              <a:cs typeface="Arial"/>
              <a:sym typeface="Arial"/>
            </a:endParaRP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457200" y="192123"/>
            <a:ext cx="8229600" cy="857400"/>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600" b="1" dirty="0">
                <a:solidFill>
                  <a:srgbClr val="45818E"/>
                </a:solidFill>
              </a:rPr>
              <a:t>Augustine of Hippo </a:t>
            </a:r>
          </a:p>
        </p:txBody>
      </p:sp>
      <p:sp>
        <p:nvSpPr>
          <p:cNvPr id="197" name="Shape 197"/>
          <p:cNvSpPr txBox="1">
            <a:spLocks noGrp="1"/>
          </p:cNvSpPr>
          <p:nvPr>
            <p:ph type="body" idx="1"/>
          </p:nvPr>
        </p:nvSpPr>
        <p:spPr>
          <a:xfrm>
            <a:off x="457200" y="1163781"/>
            <a:ext cx="8229600" cy="3796703"/>
          </a:xfrm>
          <a:prstGeom prst="rect">
            <a:avLst/>
          </a:prstGeom>
          <a:noFill/>
          <a:ln w="9525" cap="flat">
            <a:solidFill>
              <a:schemeClr val="lt1"/>
            </a:solidFill>
            <a:prstDash val="solid"/>
            <a:round/>
            <a:headEnd type="none" w="med" len="med"/>
            <a:tailEnd type="none" w="med" len="med"/>
          </a:ln>
        </p:spPr>
        <p:txBody>
          <a:bodyPr lIns="91425" tIns="91425" rIns="91425" bIns="91425" anchor="t" anchorCtr="0">
            <a:noAutofit/>
          </a:bodyPr>
          <a:lstStyle/>
          <a:p>
            <a:r>
              <a:rPr lang="en-US" b="1" dirty="0"/>
              <a:t>Augustine of Hippo </a:t>
            </a:r>
            <a:r>
              <a:rPr lang="en-US" dirty="0"/>
              <a:t>(13 November 354 – 28 August 430), also known as Saint Augustine,</a:t>
            </a:r>
          </a:p>
          <a:p>
            <a:r>
              <a:rPr lang="en-US" dirty="0"/>
              <a:t>was an early Christian theologian and philosopher whose writings profoundly influenced</a:t>
            </a:r>
          </a:p>
          <a:p>
            <a:r>
              <a:rPr lang="en-US" dirty="0"/>
              <a:t>the development of Western Christianity and Western philosophy. He was bishop of Hippo</a:t>
            </a:r>
          </a:p>
          <a:p>
            <a:r>
              <a:rPr lang="en-US" dirty="0"/>
              <a:t>Regius (modern-day Annaba, Algeria). He is viewed as one of the most important Church</a:t>
            </a:r>
          </a:p>
          <a:p>
            <a:r>
              <a:rPr lang="en-US" dirty="0"/>
              <a:t>Fathers in Western Christianity for his writings in the Patristic Era.</a:t>
            </a:r>
          </a:p>
          <a:p>
            <a:endParaRPr lang="en-US" dirty="0"/>
          </a:p>
          <a:p>
            <a:r>
              <a:rPr lang="en-US" dirty="0">
                <a:solidFill>
                  <a:srgbClr val="FF0000"/>
                </a:solidFill>
              </a:rPr>
              <a:t>Among his most important works are </a:t>
            </a:r>
            <a:r>
              <a:rPr lang="en-US" i="1" dirty="0">
                <a:solidFill>
                  <a:srgbClr val="FF0000"/>
                </a:solidFill>
              </a:rPr>
              <a:t>City of God</a:t>
            </a:r>
            <a:r>
              <a:rPr lang="en-US" dirty="0">
                <a:solidFill>
                  <a:srgbClr val="FF0000"/>
                </a:solidFill>
              </a:rPr>
              <a:t> and </a:t>
            </a:r>
            <a:r>
              <a:rPr lang="en-US" i="1" dirty="0">
                <a:solidFill>
                  <a:srgbClr val="FF0000"/>
                </a:solidFill>
              </a:rPr>
              <a:t>Confessions. </a:t>
            </a:r>
            <a:r>
              <a:rPr lang="en-US" dirty="0">
                <a:solidFill>
                  <a:srgbClr val="FF0000"/>
                </a:solidFill>
              </a:rPr>
              <a:t>According to his contemporary, Jerome, Augustine “established anew the ancient Faith.” In his early years, he was heavily influenced by Manichaeism and afterward by the Neo-Platonism of Plotinus. </a:t>
            </a:r>
            <a:r>
              <a:rPr lang="en-US" dirty="0"/>
              <a:t>After his baptism and conversion to Christianity in 387, Augustine developed his own approach to philosophy and theology, accommodating a variety of methods and perspectives. Believing that the grace of Christ was indispensable to human freedom, he helped formulate the doctrine of original sin and made seminal contributions to the development of just war theory. When the Western Roman Empire began to disintegrate, </a:t>
            </a:r>
            <a:r>
              <a:rPr lang="en-US" dirty="0">
                <a:solidFill>
                  <a:srgbClr val="FF0000"/>
                </a:solidFill>
              </a:rPr>
              <a:t>Augustine developed the concept of the Catholic Church as a spiritual City of God, distinct from the material Earthly City. </a:t>
            </a:r>
            <a:r>
              <a:rPr lang="en-US" dirty="0"/>
              <a:t>His thoughts profoundly influenced the medieval worldview. The segment of the Church that adhered to the concept of the Trinity as defined by the Council of Nicaea and the Council of Constantinople closely identified with Augustine's City of God.</a:t>
            </a:r>
            <a:endParaRPr dirty="0">
              <a:solidFill>
                <a:srgbClr val="134F5C"/>
              </a:solidFill>
            </a:endParaRPr>
          </a:p>
          <a:p>
            <a:pPr marL="0" marR="0" lvl="0" indent="0" algn="r" rtl="0">
              <a:lnSpc>
                <a:spcPct val="100000"/>
              </a:lnSpc>
              <a:spcBef>
                <a:spcPts val="0"/>
              </a:spcBef>
              <a:spcAft>
                <a:spcPts val="0"/>
              </a:spcAft>
              <a:buClr>
                <a:schemeClr val="dk1"/>
              </a:buClr>
              <a:buFont typeface="Arial"/>
              <a:buNone/>
            </a:pPr>
            <a:endParaRPr dirty="0"/>
          </a:p>
          <a:p>
            <a:pPr marL="0" marR="0" lvl="0" indent="0" algn="l" rtl="0">
              <a:lnSpc>
                <a:spcPct val="100000"/>
              </a:lnSpc>
              <a:spcBef>
                <a:spcPts val="0"/>
              </a:spcBef>
              <a:spcAft>
                <a:spcPts val="0"/>
              </a:spcAft>
              <a:buClr>
                <a:schemeClr val="dk1"/>
              </a:buClr>
              <a:buFont typeface="Arial"/>
              <a:buNone/>
            </a:pPr>
            <a:endParaRPr b="0" i="0" u="none" strike="noStrike" cap="none" baseline="0" dirty="0">
              <a:solidFill>
                <a:srgbClr val="134F5C"/>
              </a:solidFill>
              <a:latin typeface="Arial"/>
              <a:ea typeface="Arial"/>
              <a:cs typeface="Arial"/>
              <a:sym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1548" y="530768"/>
            <a:ext cx="1126981" cy="1751784"/>
          </a:xfrm>
          <a:prstGeom prst="rect">
            <a:avLst/>
          </a:prstGeom>
        </p:spPr>
      </p:pic>
    </p:spTree>
    <p:extLst>
      <p:ext uri="{BB962C8B-B14F-4D97-AF65-F5344CB8AC3E}">
        <p14:creationId xmlns:p14="http://schemas.microsoft.com/office/powerpoint/2010/main" val="80015786"/>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457200" y="261397"/>
            <a:ext cx="8229600" cy="857400"/>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2000" b="1" i="1" dirty="0">
                <a:solidFill>
                  <a:schemeClr val="tx1"/>
                </a:solidFill>
              </a:rPr>
              <a:t>T</a:t>
            </a:r>
            <a:r>
              <a:rPr lang="en-US" sz="2000" b="1" i="1" dirty="0">
                <a:solidFill>
                  <a:schemeClr val="tx1"/>
                </a:solidFill>
              </a:rPr>
              <a:t>h</a:t>
            </a:r>
            <a:r>
              <a:rPr lang="en" sz="2000" b="1" i="1" dirty="0">
                <a:solidFill>
                  <a:schemeClr val="tx1"/>
                </a:solidFill>
              </a:rPr>
              <a:t>e Period of the United Kingdom</a:t>
            </a:r>
            <a:br>
              <a:rPr lang="en" sz="2000" b="1" i="1" dirty="0">
                <a:solidFill>
                  <a:schemeClr val="tx1"/>
                </a:solidFill>
              </a:rPr>
            </a:br>
            <a:r>
              <a:rPr lang="en" sz="2000" b="1" i="1" dirty="0">
                <a:solidFill>
                  <a:schemeClr val="tx1"/>
                </a:solidFill>
              </a:rPr>
              <a:t>and the Period of the Christian Empire</a:t>
            </a:r>
          </a:p>
        </p:txBody>
      </p:sp>
      <p:sp>
        <p:nvSpPr>
          <p:cNvPr id="197" name="Shape 197"/>
          <p:cNvSpPr txBox="1">
            <a:spLocks noGrp="1"/>
          </p:cNvSpPr>
          <p:nvPr>
            <p:ph type="body" idx="1"/>
          </p:nvPr>
        </p:nvSpPr>
        <p:spPr>
          <a:prstGeom prst="rect">
            <a:avLst/>
          </a:prstGeom>
          <a:noFill/>
          <a:ln w="9525" cap="flat">
            <a:solidFill>
              <a:schemeClr val="lt1"/>
            </a:solidFill>
            <a:prstDash val="solid"/>
            <a:round/>
            <a:headEnd type="none" w="med" len="med"/>
            <a:tailEnd type="none" w="med" len="med"/>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b="1" dirty="0">
              <a:solidFill>
                <a:srgbClr val="134F5C"/>
              </a:solidFill>
            </a:endParaRPr>
          </a:p>
          <a:p>
            <a:pPr marL="0" marR="0" lvl="0" indent="0" algn="l" rtl="0">
              <a:lnSpc>
                <a:spcPct val="100000"/>
              </a:lnSpc>
              <a:spcBef>
                <a:spcPts val="0"/>
              </a:spcBef>
              <a:spcAft>
                <a:spcPts val="0"/>
              </a:spcAft>
              <a:buClr>
                <a:schemeClr val="dk1"/>
              </a:buClr>
              <a:buSzPct val="25000"/>
              <a:buFont typeface="Arial"/>
              <a:buNone/>
            </a:pPr>
            <a:r>
              <a:rPr lang="en" sz="2400" dirty="0">
                <a:solidFill>
                  <a:srgbClr val="134F5C"/>
                </a:solidFill>
              </a:rPr>
              <a:t>In the period of the Christian empire, Charlemagne’s empire realized the ideal of the Christian state as set down in the </a:t>
            </a:r>
            <a:r>
              <a:rPr lang="en" sz="2400" i="1" dirty="0">
                <a:solidFill>
                  <a:srgbClr val="134F5C"/>
                </a:solidFill>
              </a:rPr>
              <a:t>City of God </a:t>
            </a:r>
            <a:r>
              <a:rPr lang="en" sz="2400" dirty="0">
                <a:solidFill>
                  <a:srgbClr val="134F5C"/>
                </a:solidFill>
              </a:rPr>
              <a:t>by Saint Augustine – who lived when the Christians had just been liberated from the Roman Empire, a time parallel to that of Moses. </a:t>
            </a:r>
          </a:p>
          <a:p>
            <a:pPr marL="0" marR="0" lvl="0" indent="0" algn="l" rtl="0">
              <a:lnSpc>
                <a:spcPct val="100000"/>
              </a:lnSpc>
              <a:spcBef>
                <a:spcPts val="0"/>
              </a:spcBef>
              <a:spcAft>
                <a:spcPts val="0"/>
              </a:spcAft>
              <a:buClr>
                <a:schemeClr val="dk1"/>
              </a:buClr>
              <a:buFont typeface="Arial"/>
              <a:buNone/>
            </a:pPr>
            <a:endParaRPr dirty="0">
              <a:solidFill>
                <a:srgbClr val="134F5C"/>
              </a:solidFill>
            </a:endParaRPr>
          </a:p>
          <a:p>
            <a:pPr marL="0" marR="0" lvl="0" indent="0" algn="l" rtl="0">
              <a:lnSpc>
                <a:spcPct val="100000"/>
              </a:lnSpc>
              <a:spcBef>
                <a:spcPts val="0"/>
              </a:spcBef>
              <a:spcAft>
                <a:spcPts val="0"/>
              </a:spcAft>
              <a:buClr>
                <a:schemeClr val="dk1"/>
              </a:buClr>
              <a:buFont typeface="Arial"/>
              <a:buNone/>
            </a:pPr>
            <a:endParaRPr b="0" i="0" u="none" strike="noStrike" cap="none" baseline="0" dirty="0">
              <a:solidFill>
                <a:srgbClr val="134F5C"/>
              </a:solidFill>
              <a:latin typeface="Arial"/>
              <a:ea typeface="Arial"/>
              <a:cs typeface="Arial"/>
              <a:sym typeface="Arial"/>
            </a:endParaRPr>
          </a:p>
          <a:p>
            <a:pPr marL="0" marR="0" lvl="0" indent="0" algn="r" rtl="0">
              <a:lnSpc>
                <a:spcPct val="100000"/>
              </a:lnSpc>
              <a:spcBef>
                <a:spcPts val="0"/>
              </a:spcBef>
              <a:spcAft>
                <a:spcPts val="0"/>
              </a:spcAft>
              <a:buClr>
                <a:schemeClr val="dk1"/>
              </a:buClr>
              <a:buFont typeface="Arial"/>
              <a:buNone/>
            </a:pPr>
            <a:endParaRPr dirty="0"/>
          </a:p>
          <a:p>
            <a:pPr marL="0" marR="0" lvl="0" indent="0" algn="l" rtl="0">
              <a:lnSpc>
                <a:spcPct val="100000"/>
              </a:lnSpc>
              <a:spcBef>
                <a:spcPts val="0"/>
              </a:spcBef>
              <a:spcAft>
                <a:spcPts val="0"/>
              </a:spcAft>
              <a:buClr>
                <a:schemeClr val="dk1"/>
              </a:buClr>
              <a:buFont typeface="Arial"/>
              <a:buNone/>
            </a:pPr>
            <a:endParaRPr b="0" i="0" u="none" strike="noStrike" cap="none" baseline="0" dirty="0">
              <a:solidFill>
                <a:srgbClr val="134F5C"/>
              </a:solidFill>
              <a:latin typeface="Arial"/>
              <a:ea typeface="Arial"/>
              <a:cs typeface="Arial"/>
              <a:sym typeface="Arial"/>
            </a:endParaRPr>
          </a:p>
        </p:txBody>
      </p:sp>
    </p:spTree>
    <p:extLst>
      <p:ext uri="{BB962C8B-B14F-4D97-AF65-F5344CB8AC3E}">
        <p14:creationId xmlns:p14="http://schemas.microsoft.com/office/powerpoint/2010/main" val="2622278633"/>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457200" y="192123"/>
            <a:ext cx="8229600" cy="857400"/>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 sz="3600" b="1" dirty="0">
                <a:solidFill>
                  <a:srgbClr val="45818E"/>
                </a:solidFill>
              </a:rPr>
              <a:t>Thomas Aquinas </a:t>
            </a:r>
          </a:p>
        </p:txBody>
      </p:sp>
      <p:sp>
        <p:nvSpPr>
          <p:cNvPr id="197" name="Shape 197"/>
          <p:cNvSpPr txBox="1">
            <a:spLocks noGrp="1"/>
          </p:cNvSpPr>
          <p:nvPr>
            <p:ph type="body" idx="1"/>
          </p:nvPr>
        </p:nvSpPr>
        <p:spPr>
          <a:xfrm>
            <a:off x="457200" y="1163781"/>
            <a:ext cx="8229600" cy="3796703"/>
          </a:xfrm>
          <a:prstGeom prst="rect">
            <a:avLst/>
          </a:prstGeom>
          <a:noFill/>
          <a:ln w="9525" cap="flat">
            <a:solidFill>
              <a:schemeClr val="lt1"/>
            </a:solidFill>
            <a:prstDash val="solid"/>
            <a:round/>
            <a:headEnd type="none" w="med" len="med"/>
            <a:tailEnd type="none" w="med" len="med"/>
          </a:ln>
        </p:spPr>
        <p:txBody>
          <a:bodyPr lIns="91425" tIns="91425" rIns="91425" bIns="91425" anchor="t" anchorCtr="0">
            <a:noAutofit/>
          </a:bodyPr>
          <a:lstStyle/>
          <a:p>
            <a:r>
              <a:rPr lang="en-US" b="1" dirty="0"/>
              <a:t>Tommaso d'Aquino</a:t>
            </a:r>
            <a:r>
              <a:rPr lang="en-US" dirty="0"/>
              <a:t>, OP (1225 – 7 March 1274), also known as </a:t>
            </a:r>
            <a:r>
              <a:rPr lang="en-US" b="1" dirty="0"/>
              <a:t>Thomas Aquinas,</a:t>
            </a:r>
          </a:p>
          <a:p>
            <a:r>
              <a:rPr lang="en-US" dirty="0"/>
              <a:t>was an Italian Dominican friar and Catholic priest who was an immensely influential</a:t>
            </a:r>
          </a:p>
          <a:p>
            <a:r>
              <a:rPr lang="en-US" dirty="0"/>
              <a:t>philosopher, theologian and jurist in the tradition of scholasticism, scholasticism,</a:t>
            </a:r>
          </a:p>
          <a:p>
            <a:r>
              <a:rPr lang="en-US" dirty="0"/>
              <a:t>within which he is also known as the “Doctor Angelicus” and “Doctor Communis.” </a:t>
            </a:r>
          </a:p>
          <a:p>
            <a:r>
              <a:rPr lang="en-US" dirty="0"/>
              <a:t>He is heralded as the most influential Western medieval legal scholar and theologist.</a:t>
            </a:r>
          </a:p>
          <a:p>
            <a:endParaRPr lang="en-US" dirty="0"/>
          </a:p>
          <a:p>
            <a:r>
              <a:rPr lang="en-US" dirty="0"/>
              <a:t>He was the foremost classical proponent of natural theology and the father of Thomism. His influence on Western thought is considerable, and much of modern philosophy was conceived in development or opposition of his ideas, particularly in the areas of ethics, natural law, metaphysics, and political theory. </a:t>
            </a:r>
            <a:r>
              <a:rPr lang="en-US" dirty="0">
                <a:solidFill>
                  <a:srgbClr val="FF0000"/>
                </a:solidFill>
              </a:rPr>
              <a:t>Unlike many currents in the Church of the time, Thomas embraced several ideas put forward by Aristotle — whom he referred to as “the Philosopher” — and attempted to synthesize Aristotelian philosophy with the principles of Christianity.</a:t>
            </a:r>
            <a:r>
              <a:rPr lang="en-US" dirty="0"/>
              <a:t> The works for which he is best known are the Summa Theologica and the Summa contra Gentiles. His commentaries on Sacred Scripture and on Aristotle are an important part of his body of work. Furthermore, Thomas is distinguished for his eucharistic hymns, which form a part of the Church’s liturgy.</a:t>
            </a:r>
            <a:endParaRPr b="1" dirty="0">
              <a:solidFill>
                <a:srgbClr val="134F5C"/>
              </a:solidFill>
            </a:endParaRPr>
          </a:p>
          <a:p>
            <a:pPr marL="0" marR="0" lvl="0" indent="0" algn="l" rtl="0">
              <a:lnSpc>
                <a:spcPct val="100000"/>
              </a:lnSpc>
              <a:spcBef>
                <a:spcPts val="0"/>
              </a:spcBef>
              <a:spcAft>
                <a:spcPts val="0"/>
              </a:spcAft>
              <a:buClr>
                <a:schemeClr val="dk1"/>
              </a:buClr>
              <a:buFont typeface="Arial"/>
              <a:buNone/>
            </a:pPr>
            <a:endParaRPr dirty="0">
              <a:solidFill>
                <a:srgbClr val="134F5C"/>
              </a:solidFill>
            </a:endParaRPr>
          </a:p>
          <a:p>
            <a:pPr marL="0" marR="0" lvl="0" indent="0" algn="r" rtl="0">
              <a:lnSpc>
                <a:spcPct val="100000"/>
              </a:lnSpc>
              <a:spcBef>
                <a:spcPts val="0"/>
              </a:spcBef>
              <a:spcAft>
                <a:spcPts val="0"/>
              </a:spcAft>
              <a:buClr>
                <a:schemeClr val="dk1"/>
              </a:buClr>
              <a:buFont typeface="Arial"/>
              <a:buNone/>
            </a:pPr>
            <a:endParaRPr dirty="0"/>
          </a:p>
          <a:p>
            <a:pPr marL="0" marR="0" lvl="0" indent="0" algn="l" rtl="0">
              <a:lnSpc>
                <a:spcPct val="100000"/>
              </a:lnSpc>
              <a:spcBef>
                <a:spcPts val="0"/>
              </a:spcBef>
              <a:spcAft>
                <a:spcPts val="0"/>
              </a:spcAft>
              <a:buClr>
                <a:schemeClr val="dk1"/>
              </a:buClr>
              <a:buFont typeface="Arial"/>
              <a:buNone/>
            </a:pPr>
            <a:endParaRPr b="0" i="0" u="none" strike="noStrike" cap="none" baseline="0" dirty="0">
              <a:solidFill>
                <a:srgbClr val="134F5C"/>
              </a:solidFill>
              <a:latin typeface="Arial"/>
              <a:ea typeface="Arial"/>
              <a:cs typeface="Aria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3017" y="620823"/>
            <a:ext cx="1061605" cy="1650313"/>
          </a:xfrm>
          <a:prstGeom prst="rect">
            <a:avLst/>
          </a:prstGeom>
        </p:spPr>
      </p:pic>
    </p:spTree>
    <p:extLst>
      <p:ext uri="{BB962C8B-B14F-4D97-AF65-F5344CB8AC3E}">
        <p14:creationId xmlns:p14="http://schemas.microsoft.com/office/powerpoint/2010/main" val="2855513656"/>
      </p:ext>
    </p:extLst>
  </p:cSld>
  <p:clrMapOvr>
    <a:masterClrMapping/>
  </p:clrMapOvr>
  <p:transition spd="slow">
    <p:cut/>
  </p:transition>
</p:sld>
</file>

<file path=ppt/theme/theme1.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esson-plan">
  <a:themeElements>
    <a:clrScheme name="Custom 501">
      <a:dk1>
        <a:srgbClr val="000000"/>
      </a:dk1>
      <a:lt1>
        <a:srgbClr val="EFEDE2"/>
      </a:lt1>
      <a:dk2>
        <a:srgbClr val="1F497D"/>
      </a:dk2>
      <a:lt2>
        <a:srgbClr val="FDFFFF"/>
      </a:lt2>
      <a:accent1>
        <a:srgbClr val="4F81BD"/>
      </a:accent1>
      <a:accent2>
        <a:srgbClr val="AB0101"/>
      </a:accent2>
      <a:accent3>
        <a:srgbClr val="86B060"/>
      </a:accent3>
      <a:accent4>
        <a:srgbClr val="7760A0"/>
      </a:accent4>
      <a:accent5>
        <a:srgbClr val="739395"/>
      </a:accent5>
      <a:accent6>
        <a:srgbClr val="968B52"/>
      </a:accent6>
      <a:hlink>
        <a:srgbClr val="336699"/>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lesson-plan">
  <a:themeElements>
    <a:clrScheme name="Custom 501">
      <a:dk1>
        <a:srgbClr val="000000"/>
      </a:dk1>
      <a:lt1>
        <a:srgbClr val="EFEDE2"/>
      </a:lt1>
      <a:dk2>
        <a:srgbClr val="1F497D"/>
      </a:dk2>
      <a:lt2>
        <a:srgbClr val="FDFFFF"/>
      </a:lt2>
      <a:accent1>
        <a:srgbClr val="4F81BD"/>
      </a:accent1>
      <a:accent2>
        <a:srgbClr val="AB0101"/>
      </a:accent2>
      <a:accent3>
        <a:srgbClr val="86B060"/>
      </a:accent3>
      <a:accent4>
        <a:srgbClr val="7760A0"/>
      </a:accent4>
      <a:accent5>
        <a:srgbClr val="739395"/>
      </a:accent5>
      <a:accent6>
        <a:srgbClr val="968B52"/>
      </a:accent6>
      <a:hlink>
        <a:srgbClr val="336699"/>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1271</TotalTime>
  <Words>9388</Words>
  <Application>Microsoft Office PowerPoint</Application>
  <PresentationFormat>On-screen Show (16:9)</PresentationFormat>
  <Paragraphs>511</Paragraphs>
  <Slides>65</Slides>
  <Notes>65</Notes>
  <HiddenSlides>0</HiddenSlides>
  <MMClips>2</MMClips>
  <ScaleCrop>false</ScaleCrop>
  <HeadingPairs>
    <vt:vector size="6" baseType="variant">
      <vt:variant>
        <vt:lpstr>Fonts Used</vt:lpstr>
      </vt:variant>
      <vt:variant>
        <vt:i4>1</vt:i4>
      </vt:variant>
      <vt:variant>
        <vt:lpstr>Theme</vt:lpstr>
      </vt:variant>
      <vt:variant>
        <vt:i4>4</vt:i4>
      </vt:variant>
      <vt:variant>
        <vt:lpstr>Slide Titles</vt:lpstr>
      </vt:variant>
      <vt:variant>
        <vt:i4>65</vt:i4>
      </vt:variant>
    </vt:vector>
  </HeadingPairs>
  <TitlesOfParts>
    <vt:vector size="70" baseType="lpstr">
      <vt:lpstr>Arial</vt:lpstr>
      <vt:lpstr>simple-light</vt:lpstr>
      <vt:lpstr>lesson-plan</vt:lpstr>
      <vt:lpstr>1_lesson-plan</vt:lpstr>
      <vt:lpstr>1_simple-light</vt:lpstr>
      <vt:lpstr>‘The Fundamental Error Of the Theory of Evolution’</vt:lpstr>
      <vt:lpstr>PowerPoint Presentation</vt:lpstr>
      <vt:lpstr>PowerPoint Presentation</vt:lpstr>
      <vt:lpstr>PowerPoint Presentation</vt:lpstr>
      <vt:lpstr>Raphael's School of Athens (1509)</vt:lpstr>
      <vt:lpstr>PowerPoint Presentation</vt:lpstr>
      <vt:lpstr>Augustine of Hippo </vt:lpstr>
      <vt:lpstr>The Period of the United Kingdom and the Period of the Christian Empire</vt:lpstr>
      <vt:lpstr>Thomas Aquinas </vt:lpstr>
      <vt:lpstr>The Period of Divided Kingdoms of North and South and the Period of the Divided Kingdoms of East and West</vt:lpstr>
      <vt:lpstr>‘Theism and Materialism’</vt:lpstr>
      <vt:lpstr>PowerPoint Presentation</vt:lpstr>
      <vt:lpstr>PowerPoint Presentation</vt:lpstr>
      <vt:lpstr>PowerPoint Presentation</vt:lpstr>
      <vt:lpstr>PowerPoint Presentation</vt:lpstr>
      <vt:lpstr>PowerPoint Presentation</vt:lpstr>
      <vt:lpstr>The Period of Religious and Ideological Conflict (1648-1789)</vt:lpstr>
      <vt:lpstr>‘Scopes Monkey Trial’ 1925  </vt:lpstr>
      <vt:lpstr>CNN debate 2014</vt:lpstr>
      <vt:lpstr>The Bible and Christianity </vt:lpstr>
      <vt:lpstr>The Creation Period</vt:lpstr>
      <vt:lpstr>Cheon Seong Gyeong </vt:lpstr>
      <vt:lpstr>Cheon Seong Gyeong</vt:lpstr>
      <vt:lpstr>Cheon Seong Gyeong</vt:lpstr>
      <vt:lpstr>Cheon Seong Gyeong</vt:lpstr>
      <vt:lpstr>What do we believe?</vt:lpstr>
      <vt:lpstr>Evolution or Creation?</vt:lpstr>
      <vt:lpstr>Evolution or Creation?</vt:lpstr>
      <vt:lpstr>Evolution or Creation?</vt:lpstr>
      <vt:lpstr>Evolution or Creation?</vt:lpstr>
      <vt:lpstr>‘Punctuated Equilibrium’</vt:lpstr>
      <vt:lpstr>Charles Darwin (1809 – 1882)</vt:lpstr>
      <vt:lpstr>Charles Darwin (1809 – 1882)</vt:lpstr>
      <vt:lpstr>Teaching Evolution</vt:lpstr>
      <vt:lpstr>Teaching Evolution</vt:lpstr>
      <vt:lpstr>Teaching Evolution</vt:lpstr>
      <vt:lpstr>Teaching Evolution </vt:lpstr>
      <vt:lpstr>Teaching Evolution </vt:lpstr>
      <vt:lpstr>‘The God Delusion’</vt:lpstr>
      <vt:lpstr>‘The God Delusion’</vt:lpstr>
      <vt:lpstr>‘The God Delusion’</vt:lpstr>
      <vt:lpstr>Darwin’s Autobiography</vt:lpstr>
      <vt:lpstr>Darwin’s Autobiography </vt:lpstr>
      <vt:lpstr>Darwin’s Autobiography </vt:lpstr>
      <vt:lpstr>Darwin’s Autobiography </vt:lpstr>
      <vt:lpstr>Darwin’s Worldview  </vt:lpstr>
      <vt:lpstr>Darwin’s Autobiography </vt:lpstr>
      <vt:lpstr>PowerPoint Presentation</vt:lpstr>
      <vt:lpstr>True Father’s Critique</vt:lpstr>
      <vt:lpstr>True Father’s Critique</vt:lpstr>
      <vt:lpstr>Origin, Division, Union</vt:lpstr>
      <vt:lpstr>True Father’s Critique</vt:lpstr>
      <vt:lpstr>True Father’s Critique</vt:lpstr>
      <vt:lpstr>True Father’s Critique</vt:lpstr>
      <vt:lpstr>True Father’s Critique</vt:lpstr>
      <vt:lpstr>PowerPoint Presentation</vt:lpstr>
      <vt:lpstr>Probability of Evolution </vt:lpstr>
      <vt:lpstr>Probability of Evolution </vt:lpstr>
      <vt:lpstr>True Father’s Critique</vt:lpstr>
      <vt:lpstr>True Father’s Critique</vt:lpstr>
      <vt:lpstr>Evolution or Creation?</vt:lpstr>
      <vt:lpstr>Evolution or Creation?</vt:lpstr>
      <vt:lpstr>Evolution or Creation?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Fundamental Error Of the Theory of Evolution’</dc:title>
  <dc:creator>Alan Thbideau;Hempstead NY 2016</dc:creator>
  <cp:lastModifiedBy>Alan Thibideau</cp:lastModifiedBy>
  <cp:revision>219</cp:revision>
  <dcterms:modified xsi:type="dcterms:W3CDTF">2023-05-04T19:30:31Z</dcterms:modified>
</cp:coreProperties>
</file>